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0" autoAdjust="0"/>
    <p:restoredTop sz="95149" autoAdjust="0"/>
  </p:normalViewPr>
  <p:slideViewPr>
    <p:cSldViewPr snapToGrid="0">
      <p:cViewPr varScale="1">
        <p:scale>
          <a:sx n="69" d="100"/>
          <a:sy n="69" d="100"/>
        </p:scale>
        <p:origin x="96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D620E5-22C2-4C82-9158-5923C8435007}" type="doc">
      <dgm:prSet loTypeId="urn:microsoft.com/office/officeart/2008/layout/PictureAccent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110081B4-1982-47D1-A7F3-D759049F8B7A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rgbClr val="FFFF00"/>
              </a:solidFill>
            </a:rPr>
            <a:t>대양의 견고한 현철                   </a:t>
          </a:r>
          <a:r>
            <a:rPr lang="en-US" altLang="ko-KR" sz="1400" b="1">
              <a:solidFill>
                <a:srgbClr val="FFFF00"/>
              </a:solidFill>
            </a:rPr>
            <a:t>000 / 150</a:t>
          </a:r>
          <a:endParaRPr lang="ko-KR" altLang="en-US" sz="1400" b="1">
            <a:solidFill>
              <a:srgbClr val="FFFF00"/>
            </a:solidFill>
          </a:endParaRPr>
        </a:p>
      </dgm:t>
    </dgm:pt>
    <dgm:pt modelId="{F12020F7-E913-4FD0-BD8E-B5DC6EC2E4F1}" type="parTrans" cxnId="{E37A29E0-1672-477C-894E-E893FB21FDF4}">
      <dgm:prSet/>
      <dgm:spPr/>
      <dgm:t>
        <a:bodyPr/>
        <a:lstStyle/>
        <a:p>
          <a:pPr latinLnBrk="1"/>
          <a:endParaRPr lang="ko-KR" altLang="en-US"/>
        </a:p>
      </dgm:t>
    </dgm:pt>
    <dgm:pt modelId="{40199EA0-4ED9-44EC-8FC4-D408967CCC11}" type="sibTrans" cxnId="{E37A29E0-1672-477C-894E-E893FB21FDF4}">
      <dgm:prSet/>
      <dgm:spPr/>
      <dgm:t>
        <a:bodyPr/>
        <a:lstStyle/>
        <a:p>
          <a:pPr latinLnBrk="1"/>
          <a:endParaRPr lang="ko-KR" altLang="en-US"/>
        </a:p>
      </dgm:t>
    </dgm:pt>
    <dgm:pt modelId="{63FBF3DE-35CE-4980-82BB-C723C4248BFA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강화된 섬나무 증착합판           </a:t>
          </a:r>
          <a:r>
            <a:rPr lang="en-US" altLang="ko-KR" sz="1400" b="1">
              <a:solidFill>
                <a:schemeClr val="bg1"/>
              </a:solidFill>
            </a:rPr>
            <a:t>000 / 300</a:t>
          </a:r>
          <a:endParaRPr lang="ko-KR" altLang="en-US" sz="1400" b="1">
            <a:solidFill>
              <a:schemeClr val="bg1"/>
            </a:solidFill>
          </a:endParaRPr>
        </a:p>
      </dgm:t>
    </dgm:pt>
    <dgm:pt modelId="{D6D0FB37-27BF-45EF-A166-59568BFCADE9}" type="parTrans" cxnId="{679A6E54-0A65-4AC2-896E-F9F560376887}">
      <dgm:prSet/>
      <dgm:spPr/>
      <dgm:t>
        <a:bodyPr/>
        <a:lstStyle/>
        <a:p>
          <a:pPr latinLnBrk="1"/>
          <a:endParaRPr lang="ko-KR" altLang="en-US"/>
        </a:p>
      </dgm:t>
    </dgm:pt>
    <dgm:pt modelId="{B3D6F0E9-74B4-4FCC-8E8C-8B3892323A8D}" type="sibTrans" cxnId="{679A6E54-0A65-4AC2-896E-F9F560376887}">
      <dgm:prSet/>
      <dgm:spPr/>
      <dgm:t>
        <a:bodyPr/>
        <a:lstStyle/>
        <a:p>
          <a:pPr latinLnBrk="1"/>
          <a:endParaRPr lang="ko-KR" altLang="en-US"/>
        </a:p>
      </dgm:t>
    </dgm:pt>
    <dgm:pt modelId="{65E91F51-BAA2-4B52-BEB2-B76602D6E45E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심해초 줄기                            </a:t>
          </a:r>
          <a:r>
            <a:rPr lang="en-US" altLang="ko-KR" sz="1400" b="1">
              <a:solidFill>
                <a:schemeClr val="bg1"/>
              </a:solidFill>
            </a:rPr>
            <a:t>000 / 125</a:t>
          </a:r>
          <a:endParaRPr lang="ko-KR" altLang="en-US" sz="1400" b="1">
            <a:solidFill>
              <a:schemeClr val="bg1"/>
            </a:solidFill>
          </a:endParaRPr>
        </a:p>
      </dgm:t>
    </dgm:pt>
    <dgm:pt modelId="{EA0A5B89-6DC2-4510-9B5B-A570EC54F0FE}" type="parTrans" cxnId="{5F8B56D6-F226-40AB-A9B1-5A07237EC67E}">
      <dgm:prSet/>
      <dgm:spPr/>
      <dgm:t>
        <a:bodyPr/>
        <a:lstStyle/>
        <a:p>
          <a:pPr latinLnBrk="1"/>
          <a:endParaRPr lang="ko-KR" altLang="en-US"/>
        </a:p>
      </dgm:t>
    </dgm:pt>
    <dgm:pt modelId="{7B7CB742-9D69-4F24-8939-ED4DF9339816}" type="sibTrans" cxnId="{5F8B56D6-F226-40AB-A9B1-5A07237EC67E}">
      <dgm:prSet/>
      <dgm:spPr/>
      <dgm:t>
        <a:bodyPr/>
        <a:lstStyle/>
        <a:p>
          <a:pPr latinLnBrk="1"/>
          <a:endParaRPr lang="ko-KR" altLang="en-US"/>
        </a:p>
      </dgm:t>
    </dgm:pt>
    <dgm:pt modelId="{FF77CF2E-869A-49F2-BD17-A72014C87617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홍조빛 해저 단괴                     </a:t>
          </a:r>
          <a:r>
            <a:rPr lang="en-US" altLang="ko-KR" sz="1400" b="1">
              <a:solidFill>
                <a:schemeClr val="bg1"/>
              </a:solidFill>
            </a:rPr>
            <a:t>00 / 50</a:t>
          </a:r>
          <a:endParaRPr lang="ko-KR" altLang="en-US" sz="1400" b="1">
            <a:solidFill>
              <a:schemeClr val="bg1"/>
            </a:solidFill>
          </a:endParaRPr>
        </a:p>
      </dgm:t>
    </dgm:pt>
    <dgm:pt modelId="{C7F9C829-1632-4F2D-978F-95AD8097C74E}" type="parTrans" cxnId="{C713BDB5-4265-46CD-BBDA-3465003D8BB6}">
      <dgm:prSet/>
      <dgm:spPr/>
      <dgm:t>
        <a:bodyPr/>
        <a:lstStyle/>
        <a:p>
          <a:pPr latinLnBrk="1"/>
          <a:endParaRPr lang="ko-KR" altLang="en-US"/>
        </a:p>
      </dgm:t>
    </dgm:pt>
    <dgm:pt modelId="{8155FB42-0ACA-470A-A2F4-26BA6B990A6A}" type="sibTrans" cxnId="{C713BDB5-4265-46CD-BBDA-3465003D8BB6}">
      <dgm:prSet/>
      <dgm:spPr/>
      <dgm:t>
        <a:bodyPr/>
        <a:lstStyle/>
        <a:p>
          <a:pPr latinLnBrk="1"/>
          <a:endParaRPr lang="ko-KR" altLang="en-US"/>
        </a:p>
      </dgm:t>
    </dgm:pt>
    <dgm:pt modelId="{B3C592DA-687B-4367-9CAF-E6FB4A9BD200}">
      <dgm:prSet phldrT="[텍스트]" custT="1"/>
      <dgm:spPr>
        <a:solidFill>
          <a:schemeClr val="tx2"/>
        </a:solidFill>
      </dgm:spPr>
      <dgm:t>
        <a:bodyPr/>
        <a:lstStyle/>
        <a:p>
          <a:pPr latinLnBrk="1"/>
          <a:r>
            <a:rPr lang="ko-KR" altLang="en-US" sz="2000" b="1"/>
            <a:t>에페리아 구축함 </a:t>
          </a:r>
          <a:r>
            <a:rPr lang="en-US" altLang="ko-KR" sz="2000" b="1"/>
            <a:t>: </a:t>
          </a:r>
          <a:r>
            <a:rPr lang="ko-KR" altLang="en-US" sz="2000" b="1"/>
            <a:t>흑룡 선수상</a:t>
          </a:r>
        </a:p>
      </dgm:t>
    </dgm:pt>
    <dgm:pt modelId="{15F1A64E-A02E-4F30-9B0A-7C208F4B4818}" type="sibTrans" cxnId="{A2291010-EEF7-42CE-9F4F-E6D3A8DC8235}">
      <dgm:prSet/>
      <dgm:spPr/>
      <dgm:t>
        <a:bodyPr/>
        <a:lstStyle/>
        <a:p>
          <a:pPr latinLnBrk="1"/>
          <a:endParaRPr lang="ko-KR" altLang="en-US"/>
        </a:p>
      </dgm:t>
    </dgm:pt>
    <dgm:pt modelId="{1398E879-7440-42BE-A6BE-4CC62D93C65E}" type="parTrans" cxnId="{A2291010-EEF7-42CE-9F4F-E6D3A8DC8235}">
      <dgm:prSet/>
      <dgm:spPr/>
      <dgm:t>
        <a:bodyPr/>
        <a:lstStyle/>
        <a:p>
          <a:pPr latinLnBrk="1"/>
          <a:endParaRPr lang="ko-KR" altLang="en-US"/>
        </a:p>
      </dgm:t>
    </dgm:pt>
    <dgm:pt modelId="{D5B17948-2A0F-4DE3-9DD1-161C7F4F5406}" type="pres">
      <dgm:prSet presAssocID="{E7D620E5-22C2-4C82-9158-5923C8435007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E7F9B924-F0E6-4D51-9A84-4A1BFA446AF0}" type="pres">
      <dgm:prSet presAssocID="{B3C592DA-687B-4367-9CAF-E6FB4A9BD200}" presName="root" presStyleCnt="0">
        <dgm:presLayoutVars>
          <dgm:chMax/>
          <dgm:chPref val="4"/>
        </dgm:presLayoutVars>
      </dgm:prSet>
      <dgm:spPr/>
    </dgm:pt>
    <dgm:pt modelId="{BE360B57-D664-442D-AA66-969E5C38C766}" type="pres">
      <dgm:prSet presAssocID="{B3C592DA-687B-4367-9CAF-E6FB4A9BD200}" presName="rootComposite" presStyleCnt="0">
        <dgm:presLayoutVars/>
      </dgm:prSet>
      <dgm:spPr/>
    </dgm:pt>
    <dgm:pt modelId="{B2FD9D59-7FE5-4BF0-A0AE-F36EED180BE4}" type="pres">
      <dgm:prSet presAssocID="{B3C592DA-687B-4367-9CAF-E6FB4A9BD200}" presName="rootText" presStyleLbl="node0" presStyleIdx="0" presStyleCnt="1">
        <dgm:presLayoutVars>
          <dgm:chMax/>
          <dgm:chPref val="4"/>
        </dgm:presLayoutVars>
      </dgm:prSet>
      <dgm:spPr/>
    </dgm:pt>
    <dgm:pt modelId="{E97EB88F-6B1D-4FE9-9ED4-FC5C47D014AE}" type="pres">
      <dgm:prSet presAssocID="{B3C592DA-687B-4367-9CAF-E6FB4A9BD200}" presName="childShape" presStyleCnt="0">
        <dgm:presLayoutVars>
          <dgm:chMax val="0"/>
          <dgm:chPref val="0"/>
        </dgm:presLayoutVars>
      </dgm:prSet>
      <dgm:spPr/>
    </dgm:pt>
    <dgm:pt modelId="{668B9CAE-2EDE-4228-A449-142CE3283057}" type="pres">
      <dgm:prSet presAssocID="{FF77CF2E-869A-49F2-BD17-A72014C87617}" presName="childComposite" presStyleCnt="0">
        <dgm:presLayoutVars>
          <dgm:chMax val="0"/>
          <dgm:chPref val="0"/>
        </dgm:presLayoutVars>
      </dgm:prSet>
      <dgm:spPr/>
    </dgm:pt>
    <dgm:pt modelId="{5065A995-21DB-487B-B1CF-5BBF385D622B}" type="pres">
      <dgm:prSet presAssocID="{FF77CF2E-869A-49F2-BD17-A72014C87617}" presName="Image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81692A26-7537-4570-A2CD-072485C7D3C3}" type="pres">
      <dgm:prSet presAssocID="{FF77CF2E-869A-49F2-BD17-A72014C87617}" presName="childText" presStyleLbl="lnNode1" presStyleIdx="0" presStyleCnt="4">
        <dgm:presLayoutVars>
          <dgm:chMax val="0"/>
          <dgm:chPref val="0"/>
          <dgm:bulletEnabled val="1"/>
        </dgm:presLayoutVars>
      </dgm:prSet>
      <dgm:spPr/>
    </dgm:pt>
    <dgm:pt modelId="{9E93A5CC-0A95-4169-975A-9E0BDB93ECB5}" type="pres">
      <dgm:prSet presAssocID="{63FBF3DE-35CE-4980-82BB-C723C4248BFA}" presName="childComposite" presStyleCnt="0">
        <dgm:presLayoutVars>
          <dgm:chMax val="0"/>
          <dgm:chPref val="0"/>
        </dgm:presLayoutVars>
      </dgm:prSet>
      <dgm:spPr/>
    </dgm:pt>
    <dgm:pt modelId="{6BACB3D1-0A3C-4E42-A83B-020EA0B03FB8}" type="pres">
      <dgm:prSet presAssocID="{63FBF3DE-35CE-4980-82BB-C723C4248BFA}" presName="Image" presStyleLbl="node1" presStyleIdx="1" presStyleCnt="4"/>
      <dgm:spPr>
        <a:blipFill>
          <a:blip xmlns:r="http://schemas.openxmlformats.org/officeDocument/2006/relationships" r:embed="rId2"/>
          <a:srcRect/>
          <a:stretch>
            <a:fillRect/>
          </a:stretch>
        </a:blipFill>
      </dgm:spPr>
    </dgm:pt>
    <dgm:pt modelId="{36E29D04-6294-45FE-BCF5-79136E3DFF0B}" type="pres">
      <dgm:prSet presAssocID="{63FBF3DE-35CE-4980-82BB-C723C4248BFA}" presName="childText" presStyleLbl="lnNode1" presStyleIdx="1" presStyleCnt="4">
        <dgm:presLayoutVars>
          <dgm:chMax val="0"/>
          <dgm:chPref val="0"/>
          <dgm:bulletEnabled val="1"/>
        </dgm:presLayoutVars>
      </dgm:prSet>
      <dgm:spPr/>
    </dgm:pt>
    <dgm:pt modelId="{B656F856-B183-46C9-A81F-AD95302EA81D}" type="pres">
      <dgm:prSet presAssocID="{65E91F51-BAA2-4B52-BEB2-B76602D6E45E}" presName="childComposite" presStyleCnt="0">
        <dgm:presLayoutVars>
          <dgm:chMax val="0"/>
          <dgm:chPref val="0"/>
        </dgm:presLayoutVars>
      </dgm:prSet>
      <dgm:spPr/>
    </dgm:pt>
    <dgm:pt modelId="{154E76A2-AA69-47EA-AA36-F1734E356672}" type="pres">
      <dgm:prSet presAssocID="{65E91F51-BAA2-4B52-BEB2-B76602D6E45E}" presName="Image" presStyleLbl="nod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7632C127-99B1-4D0A-85A3-7E826EECB4E0}" type="pres">
      <dgm:prSet presAssocID="{65E91F51-BAA2-4B52-BEB2-B76602D6E45E}" presName="childText" presStyleLbl="lnNode1" presStyleIdx="2" presStyleCnt="4">
        <dgm:presLayoutVars>
          <dgm:chMax val="0"/>
          <dgm:chPref val="0"/>
          <dgm:bulletEnabled val="1"/>
        </dgm:presLayoutVars>
      </dgm:prSet>
      <dgm:spPr/>
    </dgm:pt>
    <dgm:pt modelId="{3465938B-B0C9-4812-ACCB-4AF29D6D315A}" type="pres">
      <dgm:prSet presAssocID="{110081B4-1982-47D1-A7F3-D759049F8B7A}" presName="childComposite" presStyleCnt="0">
        <dgm:presLayoutVars>
          <dgm:chMax val="0"/>
          <dgm:chPref val="0"/>
        </dgm:presLayoutVars>
      </dgm:prSet>
      <dgm:spPr/>
    </dgm:pt>
    <dgm:pt modelId="{5429E236-7434-4D1C-B911-C936AA7DBF06}" type="pres">
      <dgm:prSet presAssocID="{110081B4-1982-47D1-A7F3-D759049F8B7A}" presName="Image" presStyleLbl="nod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0564C7D8-B900-438B-90BF-6418DFEB85A7}" type="pres">
      <dgm:prSet presAssocID="{110081B4-1982-47D1-A7F3-D759049F8B7A}" presName="childText" presStyleLbl="ln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A2291010-EEF7-42CE-9F4F-E6D3A8DC8235}" srcId="{E7D620E5-22C2-4C82-9158-5923C8435007}" destId="{B3C592DA-687B-4367-9CAF-E6FB4A9BD200}" srcOrd="0" destOrd="0" parTransId="{1398E879-7440-42BE-A6BE-4CC62D93C65E}" sibTransId="{15F1A64E-A02E-4F30-9B0A-7C208F4B4818}"/>
    <dgm:cxn modelId="{10DAA317-BF76-4025-A9CC-1FA8137E19C0}" type="presOf" srcId="{63FBF3DE-35CE-4980-82BB-C723C4248BFA}" destId="{36E29D04-6294-45FE-BCF5-79136E3DFF0B}" srcOrd="0" destOrd="0" presId="urn:microsoft.com/office/officeart/2008/layout/PictureAccentList"/>
    <dgm:cxn modelId="{74D4104E-1347-4E27-AC85-2BC711432A20}" type="presOf" srcId="{B3C592DA-687B-4367-9CAF-E6FB4A9BD200}" destId="{B2FD9D59-7FE5-4BF0-A0AE-F36EED180BE4}" srcOrd="0" destOrd="0" presId="urn:microsoft.com/office/officeart/2008/layout/PictureAccentList"/>
    <dgm:cxn modelId="{679A6E54-0A65-4AC2-896E-F9F560376887}" srcId="{B3C592DA-687B-4367-9CAF-E6FB4A9BD200}" destId="{63FBF3DE-35CE-4980-82BB-C723C4248BFA}" srcOrd="1" destOrd="0" parTransId="{D6D0FB37-27BF-45EF-A166-59568BFCADE9}" sibTransId="{B3D6F0E9-74B4-4FCC-8E8C-8B3892323A8D}"/>
    <dgm:cxn modelId="{C48F6975-8E6B-42DE-86B6-0DE19FA13916}" type="presOf" srcId="{65E91F51-BAA2-4B52-BEB2-B76602D6E45E}" destId="{7632C127-99B1-4D0A-85A3-7E826EECB4E0}" srcOrd="0" destOrd="0" presId="urn:microsoft.com/office/officeart/2008/layout/PictureAccentList"/>
    <dgm:cxn modelId="{C5139188-3D9D-44AA-BD43-4F33D15EE807}" type="presOf" srcId="{E7D620E5-22C2-4C82-9158-5923C8435007}" destId="{D5B17948-2A0F-4DE3-9DD1-161C7F4F5406}" srcOrd="0" destOrd="0" presId="urn:microsoft.com/office/officeart/2008/layout/PictureAccentList"/>
    <dgm:cxn modelId="{5DAF7189-CE3F-4022-AD72-A551A5EFEF72}" type="presOf" srcId="{FF77CF2E-869A-49F2-BD17-A72014C87617}" destId="{81692A26-7537-4570-A2CD-072485C7D3C3}" srcOrd="0" destOrd="0" presId="urn:microsoft.com/office/officeart/2008/layout/PictureAccentList"/>
    <dgm:cxn modelId="{E68C65B3-3FF0-4CEA-B117-69D141A40465}" type="presOf" srcId="{110081B4-1982-47D1-A7F3-D759049F8B7A}" destId="{0564C7D8-B900-438B-90BF-6418DFEB85A7}" srcOrd="0" destOrd="0" presId="urn:microsoft.com/office/officeart/2008/layout/PictureAccentList"/>
    <dgm:cxn modelId="{C713BDB5-4265-46CD-BBDA-3465003D8BB6}" srcId="{B3C592DA-687B-4367-9CAF-E6FB4A9BD200}" destId="{FF77CF2E-869A-49F2-BD17-A72014C87617}" srcOrd="0" destOrd="0" parTransId="{C7F9C829-1632-4F2D-978F-95AD8097C74E}" sibTransId="{8155FB42-0ACA-470A-A2F4-26BA6B990A6A}"/>
    <dgm:cxn modelId="{5F8B56D6-F226-40AB-A9B1-5A07237EC67E}" srcId="{B3C592DA-687B-4367-9CAF-E6FB4A9BD200}" destId="{65E91F51-BAA2-4B52-BEB2-B76602D6E45E}" srcOrd="2" destOrd="0" parTransId="{EA0A5B89-6DC2-4510-9B5B-A570EC54F0FE}" sibTransId="{7B7CB742-9D69-4F24-8939-ED4DF9339816}"/>
    <dgm:cxn modelId="{E37A29E0-1672-477C-894E-E893FB21FDF4}" srcId="{B3C592DA-687B-4367-9CAF-E6FB4A9BD200}" destId="{110081B4-1982-47D1-A7F3-D759049F8B7A}" srcOrd="3" destOrd="0" parTransId="{F12020F7-E913-4FD0-BD8E-B5DC6EC2E4F1}" sibTransId="{40199EA0-4ED9-44EC-8FC4-D408967CCC11}"/>
    <dgm:cxn modelId="{63DD951F-D4E0-453C-B710-B1244FD62C1C}" type="presParOf" srcId="{D5B17948-2A0F-4DE3-9DD1-161C7F4F5406}" destId="{E7F9B924-F0E6-4D51-9A84-4A1BFA446AF0}" srcOrd="0" destOrd="0" presId="urn:microsoft.com/office/officeart/2008/layout/PictureAccentList"/>
    <dgm:cxn modelId="{3949947B-2C2C-4176-8DF8-955358D3D250}" type="presParOf" srcId="{E7F9B924-F0E6-4D51-9A84-4A1BFA446AF0}" destId="{BE360B57-D664-442D-AA66-969E5C38C766}" srcOrd="0" destOrd="0" presId="urn:microsoft.com/office/officeart/2008/layout/PictureAccentList"/>
    <dgm:cxn modelId="{0F48E135-F1E2-4731-82EC-E79CC53DB313}" type="presParOf" srcId="{BE360B57-D664-442D-AA66-969E5C38C766}" destId="{B2FD9D59-7FE5-4BF0-A0AE-F36EED180BE4}" srcOrd="0" destOrd="0" presId="urn:microsoft.com/office/officeart/2008/layout/PictureAccentList"/>
    <dgm:cxn modelId="{EDE04231-65BD-4571-AE1F-BA3CF4B2A475}" type="presParOf" srcId="{E7F9B924-F0E6-4D51-9A84-4A1BFA446AF0}" destId="{E97EB88F-6B1D-4FE9-9ED4-FC5C47D014AE}" srcOrd="1" destOrd="0" presId="urn:microsoft.com/office/officeart/2008/layout/PictureAccentList"/>
    <dgm:cxn modelId="{6F13DB2E-CBB2-4655-A1C3-348EED14B108}" type="presParOf" srcId="{E97EB88F-6B1D-4FE9-9ED4-FC5C47D014AE}" destId="{668B9CAE-2EDE-4228-A449-142CE3283057}" srcOrd="0" destOrd="0" presId="urn:microsoft.com/office/officeart/2008/layout/PictureAccentList"/>
    <dgm:cxn modelId="{898118D6-041E-40A2-9A72-ED3EFC735AA5}" type="presParOf" srcId="{668B9CAE-2EDE-4228-A449-142CE3283057}" destId="{5065A995-21DB-487B-B1CF-5BBF385D622B}" srcOrd="0" destOrd="0" presId="urn:microsoft.com/office/officeart/2008/layout/PictureAccentList"/>
    <dgm:cxn modelId="{BAC0E5E1-CDE3-40E1-8891-5CD430D203CE}" type="presParOf" srcId="{668B9CAE-2EDE-4228-A449-142CE3283057}" destId="{81692A26-7537-4570-A2CD-072485C7D3C3}" srcOrd="1" destOrd="0" presId="urn:microsoft.com/office/officeart/2008/layout/PictureAccentList"/>
    <dgm:cxn modelId="{71DA689A-96A0-45B3-A30B-1B81AF84953F}" type="presParOf" srcId="{E97EB88F-6B1D-4FE9-9ED4-FC5C47D014AE}" destId="{9E93A5CC-0A95-4169-975A-9E0BDB93ECB5}" srcOrd="1" destOrd="0" presId="urn:microsoft.com/office/officeart/2008/layout/PictureAccentList"/>
    <dgm:cxn modelId="{2D4CA371-12E9-4E5A-A64D-DD8887705F19}" type="presParOf" srcId="{9E93A5CC-0A95-4169-975A-9E0BDB93ECB5}" destId="{6BACB3D1-0A3C-4E42-A83B-020EA0B03FB8}" srcOrd="0" destOrd="0" presId="urn:microsoft.com/office/officeart/2008/layout/PictureAccentList"/>
    <dgm:cxn modelId="{7ADED814-CBC4-40DC-914D-99BE03E3772A}" type="presParOf" srcId="{9E93A5CC-0A95-4169-975A-9E0BDB93ECB5}" destId="{36E29D04-6294-45FE-BCF5-79136E3DFF0B}" srcOrd="1" destOrd="0" presId="urn:microsoft.com/office/officeart/2008/layout/PictureAccentList"/>
    <dgm:cxn modelId="{97798CBB-9FD1-40B0-AD00-F304BB7E4C70}" type="presParOf" srcId="{E97EB88F-6B1D-4FE9-9ED4-FC5C47D014AE}" destId="{B656F856-B183-46C9-A81F-AD95302EA81D}" srcOrd="2" destOrd="0" presId="urn:microsoft.com/office/officeart/2008/layout/PictureAccentList"/>
    <dgm:cxn modelId="{2BEC8559-06D6-453C-A48E-3D069FE8C26B}" type="presParOf" srcId="{B656F856-B183-46C9-A81F-AD95302EA81D}" destId="{154E76A2-AA69-47EA-AA36-F1734E356672}" srcOrd="0" destOrd="0" presId="urn:microsoft.com/office/officeart/2008/layout/PictureAccentList"/>
    <dgm:cxn modelId="{851FAC26-951C-41E5-AA59-65B3BBCD421A}" type="presParOf" srcId="{B656F856-B183-46C9-A81F-AD95302EA81D}" destId="{7632C127-99B1-4D0A-85A3-7E826EECB4E0}" srcOrd="1" destOrd="0" presId="urn:microsoft.com/office/officeart/2008/layout/PictureAccentList"/>
    <dgm:cxn modelId="{76D8AA80-42E2-4EF4-A911-41BAD965C1B3}" type="presParOf" srcId="{E97EB88F-6B1D-4FE9-9ED4-FC5C47D014AE}" destId="{3465938B-B0C9-4812-ACCB-4AF29D6D315A}" srcOrd="3" destOrd="0" presId="urn:microsoft.com/office/officeart/2008/layout/PictureAccentList"/>
    <dgm:cxn modelId="{32B73318-62DB-4BC4-A290-3098B3984484}" type="presParOf" srcId="{3465938B-B0C9-4812-ACCB-4AF29D6D315A}" destId="{5429E236-7434-4D1C-B911-C936AA7DBF06}" srcOrd="0" destOrd="0" presId="urn:microsoft.com/office/officeart/2008/layout/PictureAccentList"/>
    <dgm:cxn modelId="{3D1479EC-4417-4CE2-8543-11ED4DF4EB7A}" type="presParOf" srcId="{3465938B-B0C9-4812-ACCB-4AF29D6D315A}" destId="{0564C7D8-B900-438B-90BF-6418DFEB85A7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7D620E5-22C2-4C82-9158-5923C8435007}" type="doc">
      <dgm:prSet loTypeId="urn:microsoft.com/office/officeart/2008/layout/PictureAccent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110081B4-1982-47D1-A7F3-D759049F8B7A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순수한 암초 조각                     </a:t>
          </a:r>
          <a:r>
            <a:rPr lang="en-US" altLang="ko-KR" sz="1400" b="1">
              <a:solidFill>
                <a:schemeClr val="bg1"/>
              </a:solidFill>
            </a:rPr>
            <a:t>000 / 180</a:t>
          </a:r>
          <a:endParaRPr lang="ko-KR" altLang="en-US" sz="1400" b="1">
            <a:solidFill>
              <a:schemeClr val="bg1"/>
            </a:solidFill>
          </a:endParaRPr>
        </a:p>
      </dgm:t>
    </dgm:pt>
    <dgm:pt modelId="{F12020F7-E913-4FD0-BD8E-B5DC6EC2E4F1}" type="parTrans" cxnId="{E37A29E0-1672-477C-894E-E893FB21FDF4}">
      <dgm:prSet/>
      <dgm:spPr/>
      <dgm:t>
        <a:bodyPr/>
        <a:lstStyle/>
        <a:p>
          <a:pPr latinLnBrk="1"/>
          <a:endParaRPr lang="ko-KR" altLang="en-US"/>
        </a:p>
      </dgm:t>
    </dgm:pt>
    <dgm:pt modelId="{40199EA0-4ED9-44EC-8FC4-D408967CCC11}" type="sibTrans" cxnId="{E37A29E0-1672-477C-894E-E893FB21FDF4}">
      <dgm:prSet/>
      <dgm:spPr/>
      <dgm:t>
        <a:bodyPr/>
        <a:lstStyle/>
        <a:p>
          <a:pPr latinLnBrk="1"/>
          <a:endParaRPr lang="ko-KR" altLang="en-US"/>
        </a:p>
      </dgm:t>
    </dgm:pt>
    <dgm:pt modelId="{63FBF3DE-35CE-4980-82BB-C723C4248BFA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콕스해적단의 유물 </a:t>
          </a:r>
          <a:r>
            <a:rPr lang="en-US" altLang="ko-KR" sz="1400" b="1">
              <a:solidFill>
                <a:schemeClr val="bg1"/>
              </a:solidFill>
            </a:rPr>
            <a:t>– </a:t>
          </a:r>
          <a:r>
            <a:rPr lang="ko-KR" altLang="en-US" sz="1400" b="1">
              <a:solidFill>
                <a:schemeClr val="bg1"/>
              </a:solidFill>
            </a:rPr>
            <a:t>전투            </a:t>
          </a:r>
          <a:r>
            <a:rPr lang="en-US" altLang="ko-KR" sz="1400" b="1">
              <a:solidFill>
                <a:schemeClr val="bg1"/>
              </a:solidFill>
            </a:rPr>
            <a:t>000 / 125</a:t>
          </a:r>
          <a:endParaRPr lang="ko-KR" altLang="en-US" sz="1400" b="1">
            <a:solidFill>
              <a:schemeClr val="bg1"/>
            </a:solidFill>
          </a:endParaRPr>
        </a:p>
      </dgm:t>
    </dgm:pt>
    <dgm:pt modelId="{D6D0FB37-27BF-45EF-A166-59568BFCADE9}" type="parTrans" cxnId="{679A6E54-0A65-4AC2-896E-F9F560376887}">
      <dgm:prSet/>
      <dgm:spPr/>
      <dgm:t>
        <a:bodyPr/>
        <a:lstStyle/>
        <a:p>
          <a:pPr latinLnBrk="1"/>
          <a:endParaRPr lang="ko-KR" altLang="en-US"/>
        </a:p>
      </dgm:t>
    </dgm:pt>
    <dgm:pt modelId="{B3D6F0E9-74B4-4FCC-8E8C-8B3892323A8D}" type="sibTrans" cxnId="{679A6E54-0A65-4AC2-896E-F9F560376887}">
      <dgm:prSet/>
      <dgm:spPr/>
      <dgm:t>
        <a:bodyPr/>
        <a:lstStyle/>
        <a:p>
          <a:pPr latinLnBrk="1"/>
          <a:endParaRPr lang="ko-KR" altLang="en-US"/>
        </a:p>
      </dgm:t>
    </dgm:pt>
    <dgm:pt modelId="{65E91F51-BAA2-4B52-BEB2-B76602D6E45E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 u="none">
              <a:solidFill>
                <a:schemeClr val="bg1"/>
              </a:solidFill>
            </a:rPr>
            <a:t>달의 빈늘이 새겨진 합판          </a:t>
          </a:r>
          <a:r>
            <a:rPr lang="en-US" altLang="ko-KR" sz="1400" b="1" u="none">
              <a:solidFill>
                <a:schemeClr val="bg1"/>
              </a:solidFill>
            </a:rPr>
            <a:t>000 / 300</a:t>
          </a:r>
          <a:endParaRPr lang="ko-KR" altLang="en-US" sz="1400" b="1" u="none">
            <a:solidFill>
              <a:schemeClr val="bg1"/>
            </a:solidFill>
          </a:endParaRPr>
        </a:p>
      </dgm:t>
    </dgm:pt>
    <dgm:pt modelId="{EA0A5B89-6DC2-4510-9B5B-A570EC54F0FE}" type="parTrans" cxnId="{5F8B56D6-F226-40AB-A9B1-5A07237EC67E}">
      <dgm:prSet/>
      <dgm:spPr/>
      <dgm:t>
        <a:bodyPr/>
        <a:lstStyle/>
        <a:p>
          <a:pPr latinLnBrk="1"/>
          <a:endParaRPr lang="ko-KR" altLang="en-US"/>
        </a:p>
      </dgm:t>
    </dgm:pt>
    <dgm:pt modelId="{7B7CB742-9D69-4F24-8939-ED4DF9339816}" type="sibTrans" cxnId="{5F8B56D6-F226-40AB-A9B1-5A07237EC67E}">
      <dgm:prSet/>
      <dgm:spPr/>
      <dgm:t>
        <a:bodyPr/>
        <a:lstStyle/>
        <a:p>
          <a:pPr latinLnBrk="1"/>
          <a:endParaRPr lang="ko-KR" altLang="en-US"/>
        </a:p>
      </dgm:t>
    </dgm:pt>
    <dgm:pt modelId="{FF77CF2E-869A-49F2-BD17-A72014C87617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파도 빛이 감도는 규격 각목        </a:t>
          </a:r>
          <a:r>
            <a:rPr lang="en-US" altLang="ko-KR" sz="1400" b="1">
              <a:solidFill>
                <a:schemeClr val="bg1"/>
              </a:solidFill>
            </a:rPr>
            <a:t>000 / 180</a:t>
          </a:r>
          <a:r>
            <a:rPr lang="ko-KR" altLang="en-US" sz="1400" b="1">
              <a:solidFill>
                <a:schemeClr val="bg1"/>
              </a:solidFill>
            </a:rPr>
            <a:t> </a:t>
          </a:r>
        </a:p>
      </dgm:t>
    </dgm:pt>
    <dgm:pt modelId="{C7F9C829-1632-4F2D-978F-95AD8097C74E}" type="parTrans" cxnId="{C713BDB5-4265-46CD-BBDA-3465003D8BB6}">
      <dgm:prSet/>
      <dgm:spPr/>
      <dgm:t>
        <a:bodyPr/>
        <a:lstStyle/>
        <a:p>
          <a:pPr latinLnBrk="1"/>
          <a:endParaRPr lang="ko-KR" altLang="en-US"/>
        </a:p>
      </dgm:t>
    </dgm:pt>
    <dgm:pt modelId="{8155FB42-0ACA-470A-A2F4-26BA6B990A6A}" type="sibTrans" cxnId="{C713BDB5-4265-46CD-BBDA-3465003D8BB6}">
      <dgm:prSet/>
      <dgm:spPr/>
      <dgm:t>
        <a:bodyPr/>
        <a:lstStyle/>
        <a:p>
          <a:pPr latinLnBrk="1"/>
          <a:endParaRPr lang="ko-KR" altLang="en-US"/>
        </a:p>
      </dgm:t>
    </dgm:pt>
    <dgm:pt modelId="{B3C592DA-687B-4367-9CAF-E6FB4A9BD200}">
      <dgm:prSet phldrT="[텍스트]" custT="1"/>
      <dgm:spPr>
        <a:solidFill>
          <a:schemeClr val="tx2"/>
        </a:solidFill>
      </dgm:spPr>
      <dgm:t>
        <a:bodyPr/>
        <a:lstStyle/>
        <a:p>
          <a:pPr latinLnBrk="1"/>
          <a:r>
            <a:rPr lang="ko-KR" altLang="en-US" sz="2000" b="1"/>
            <a:t>에페리아 구축함 </a:t>
          </a:r>
          <a:r>
            <a:rPr lang="en-US" altLang="ko-KR" sz="2000" b="1"/>
            <a:t>: </a:t>
          </a:r>
          <a:r>
            <a:rPr lang="ko-KR" altLang="en-US" sz="2000" b="1"/>
            <a:t>메이나 함포</a:t>
          </a:r>
        </a:p>
      </dgm:t>
    </dgm:pt>
    <dgm:pt modelId="{15F1A64E-A02E-4F30-9B0A-7C208F4B4818}" type="sibTrans" cxnId="{A2291010-EEF7-42CE-9F4F-E6D3A8DC8235}">
      <dgm:prSet/>
      <dgm:spPr/>
      <dgm:t>
        <a:bodyPr/>
        <a:lstStyle/>
        <a:p>
          <a:pPr latinLnBrk="1"/>
          <a:endParaRPr lang="ko-KR" altLang="en-US"/>
        </a:p>
      </dgm:t>
    </dgm:pt>
    <dgm:pt modelId="{1398E879-7440-42BE-A6BE-4CC62D93C65E}" type="parTrans" cxnId="{A2291010-EEF7-42CE-9F4F-E6D3A8DC8235}">
      <dgm:prSet/>
      <dgm:spPr/>
      <dgm:t>
        <a:bodyPr/>
        <a:lstStyle/>
        <a:p>
          <a:pPr latinLnBrk="1"/>
          <a:endParaRPr lang="ko-KR" altLang="en-US"/>
        </a:p>
      </dgm:t>
    </dgm:pt>
    <dgm:pt modelId="{D5B17948-2A0F-4DE3-9DD1-161C7F4F5406}" type="pres">
      <dgm:prSet presAssocID="{E7D620E5-22C2-4C82-9158-5923C8435007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E7F9B924-F0E6-4D51-9A84-4A1BFA446AF0}" type="pres">
      <dgm:prSet presAssocID="{B3C592DA-687B-4367-9CAF-E6FB4A9BD200}" presName="root" presStyleCnt="0">
        <dgm:presLayoutVars>
          <dgm:chMax/>
          <dgm:chPref val="4"/>
        </dgm:presLayoutVars>
      </dgm:prSet>
      <dgm:spPr/>
    </dgm:pt>
    <dgm:pt modelId="{BE360B57-D664-442D-AA66-969E5C38C766}" type="pres">
      <dgm:prSet presAssocID="{B3C592DA-687B-4367-9CAF-E6FB4A9BD200}" presName="rootComposite" presStyleCnt="0">
        <dgm:presLayoutVars/>
      </dgm:prSet>
      <dgm:spPr/>
    </dgm:pt>
    <dgm:pt modelId="{B2FD9D59-7FE5-4BF0-A0AE-F36EED180BE4}" type="pres">
      <dgm:prSet presAssocID="{B3C592DA-687B-4367-9CAF-E6FB4A9BD200}" presName="rootText" presStyleLbl="node0" presStyleIdx="0" presStyleCnt="1">
        <dgm:presLayoutVars>
          <dgm:chMax/>
          <dgm:chPref val="4"/>
        </dgm:presLayoutVars>
      </dgm:prSet>
      <dgm:spPr/>
    </dgm:pt>
    <dgm:pt modelId="{E97EB88F-6B1D-4FE9-9ED4-FC5C47D014AE}" type="pres">
      <dgm:prSet presAssocID="{B3C592DA-687B-4367-9CAF-E6FB4A9BD200}" presName="childShape" presStyleCnt="0">
        <dgm:presLayoutVars>
          <dgm:chMax val="0"/>
          <dgm:chPref val="0"/>
        </dgm:presLayoutVars>
      </dgm:prSet>
      <dgm:spPr/>
    </dgm:pt>
    <dgm:pt modelId="{668B9CAE-2EDE-4228-A449-142CE3283057}" type="pres">
      <dgm:prSet presAssocID="{FF77CF2E-869A-49F2-BD17-A72014C87617}" presName="childComposite" presStyleCnt="0">
        <dgm:presLayoutVars>
          <dgm:chMax val="0"/>
          <dgm:chPref val="0"/>
        </dgm:presLayoutVars>
      </dgm:prSet>
      <dgm:spPr/>
    </dgm:pt>
    <dgm:pt modelId="{5065A995-21DB-487B-B1CF-5BBF385D622B}" type="pres">
      <dgm:prSet presAssocID="{FF77CF2E-869A-49F2-BD17-A72014C87617}" presName="Image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81692A26-7537-4570-A2CD-072485C7D3C3}" type="pres">
      <dgm:prSet presAssocID="{FF77CF2E-869A-49F2-BD17-A72014C87617}" presName="childText" presStyleLbl="lnNode1" presStyleIdx="0" presStyleCnt="4">
        <dgm:presLayoutVars>
          <dgm:chMax val="0"/>
          <dgm:chPref val="0"/>
          <dgm:bulletEnabled val="1"/>
        </dgm:presLayoutVars>
      </dgm:prSet>
      <dgm:spPr/>
    </dgm:pt>
    <dgm:pt modelId="{9E93A5CC-0A95-4169-975A-9E0BDB93ECB5}" type="pres">
      <dgm:prSet presAssocID="{63FBF3DE-35CE-4980-82BB-C723C4248BFA}" presName="childComposite" presStyleCnt="0">
        <dgm:presLayoutVars>
          <dgm:chMax val="0"/>
          <dgm:chPref val="0"/>
        </dgm:presLayoutVars>
      </dgm:prSet>
      <dgm:spPr/>
    </dgm:pt>
    <dgm:pt modelId="{6BACB3D1-0A3C-4E42-A83B-020EA0B03FB8}" type="pres">
      <dgm:prSet presAssocID="{63FBF3DE-35CE-4980-82BB-C723C4248BFA}" presName="Image" presStyleLbl="nod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36E29D04-6294-45FE-BCF5-79136E3DFF0B}" type="pres">
      <dgm:prSet presAssocID="{63FBF3DE-35CE-4980-82BB-C723C4248BFA}" presName="childText" presStyleLbl="lnNode1" presStyleIdx="1" presStyleCnt="4">
        <dgm:presLayoutVars>
          <dgm:chMax val="0"/>
          <dgm:chPref val="0"/>
          <dgm:bulletEnabled val="1"/>
        </dgm:presLayoutVars>
      </dgm:prSet>
      <dgm:spPr/>
    </dgm:pt>
    <dgm:pt modelId="{B656F856-B183-46C9-A81F-AD95302EA81D}" type="pres">
      <dgm:prSet presAssocID="{65E91F51-BAA2-4B52-BEB2-B76602D6E45E}" presName="childComposite" presStyleCnt="0">
        <dgm:presLayoutVars>
          <dgm:chMax val="0"/>
          <dgm:chPref val="0"/>
        </dgm:presLayoutVars>
      </dgm:prSet>
      <dgm:spPr/>
    </dgm:pt>
    <dgm:pt modelId="{154E76A2-AA69-47EA-AA36-F1734E356672}" type="pres">
      <dgm:prSet presAssocID="{65E91F51-BAA2-4B52-BEB2-B76602D6E45E}" presName="Image" presStyleLbl="nod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7632C127-99B1-4D0A-85A3-7E826EECB4E0}" type="pres">
      <dgm:prSet presAssocID="{65E91F51-BAA2-4B52-BEB2-B76602D6E45E}" presName="childText" presStyleLbl="lnNode1" presStyleIdx="2" presStyleCnt="4">
        <dgm:presLayoutVars>
          <dgm:chMax val="0"/>
          <dgm:chPref val="0"/>
          <dgm:bulletEnabled val="1"/>
        </dgm:presLayoutVars>
      </dgm:prSet>
      <dgm:spPr/>
    </dgm:pt>
    <dgm:pt modelId="{3465938B-B0C9-4812-ACCB-4AF29D6D315A}" type="pres">
      <dgm:prSet presAssocID="{110081B4-1982-47D1-A7F3-D759049F8B7A}" presName="childComposite" presStyleCnt="0">
        <dgm:presLayoutVars>
          <dgm:chMax val="0"/>
          <dgm:chPref val="0"/>
        </dgm:presLayoutVars>
      </dgm:prSet>
      <dgm:spPr/>
    </dgm:pt>
    <dgm:pt modelId="{5429E236-7434-4D1C-B911-C936AA7DBF06}" type="pres">
      <dgm:prSet presAssocID="{110081B4-1982-47D1-A7F3-D759049F8B7A}" presName="Image" presStyleLbl="nod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0564C7D8-B900-438B-90BF-6418DFEB85A7}" type="pres">
      <dgm:prSet presAssocID="{110081B4-1982-47D1-A7F3-D759049F8B7A}" presName="childText" presStyleLbl="ln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A2291010-EEF7-42CE-9F4F-E6D3A8DC8235}" srcId="{E7D620E5-22C2-4C82-9158-5923C8435007}" destId="{B3C592DA-687B-4367-9CAF-E6FB4A9BD200}" srcOrd="0" destOrd="0" parTransId="{1398E879-7440-42BE-A6BE-4CC62D93C65E}" sibTransId="{15F1A64E-A02E-4F30-9B0A-7C208F4B4818}"/>
    <dgm:cxn modelId="{10DAA317-BF76-4025-A9CC-1FA8137E19C0}" type="presOf" srcId="{63FBF3DE-35CE-4980-82BB-C723C4248BFA}" destId="{36E29D04-6294-45FE-BCF5-79136E3DFF0B}" srcOrd="0" destOrd="0" presId="urn:microsoft.com/office/officeart/2008/layout/PictureAccentList"/>
    <dgm:cxn modelId="{74D4104E-1347-4E27-AC85-2BC711432A20}" type="presOf" srcId="{B3C592DA-687B-4367-9CAF-E6FB4A9BD200}" destId="{B2FD9D59-7FE5-4BF0-A0AE-F36EED180BE4}" srcOrd="0" destOrd="0" presId="urn:microsoft.com/office/officeart/2008/layout/PictureAccentList"/>
    <dgm:cxn modelId="{679A6E54-0A65-4AC2-896E-F9F560376887}" srcId="{B3C592DA-687B-4367-9CAF-E6FB4A9BD200}" destId="{63FBF3DE-35CE-4980-82BB-C723C4248BFA}" srcOrd="1" destOrd="0" parTransId="{D6D0FB37-27BF-45EF-A166-59568BFCADE9}" sibTransId="{B3D6F0E9-74B4-4FCC-8E8C-8B3892323A8D}"/>
    <dgm:cxn modelId="{C48F6975-8E6B-42DE-86B6-0DE19FA13916}" type="presOf" srcId="{65E91F51-BAA2-4B52-BEB2-B76602D6E45E}" destId="{7632C127-99B1-4D0A-85A3-7E826EECB4E0}" srcOrd="0" destOrd="0" presId="urn:microsoft.com/office/officeart/2008/layout/PictureAccentList"/>
    <dgm:cxn modelId="{C5139188-3D9D-44AA-BD43-4F33D15EE807}" type="presOf" srcId="{E7D620E5-22C2-4C82-9158-5923C8435007}" destId="{D5B17948-2A0F-4DE3-9DD1-161C7F4F5406}" srcOrd="0" destOrd="0" presId="urn:microsoft.com/office/officeart/2008/layout/PictureAccentList"/>
    <dgm:cxn modelId="{5DAF7189-CE3F-4022-AD72-A551A5EFEF72}" type="presOf" srcId="{FF77CF2E-869A-49F2-BD17-A72014C87617}" destId="{81692A26-7537-4570-A2CD-072485C7D3C3}" srcOrd="0" destOrd="0" presId="urn:microsoft.com/office/officeart/2008/layout/PictureAccentList"/>
    <dgm:cxn modelId="{E68C65B3-3FF0-4CEA-B117-69D141A40465}" type="presOf" srcId="{110081B4-1982-47D1-A7F3-D759049F8B7A}" destId="{0564C7D8-B900-438B-90BF-6418DFEB85A7}" srcOrd="0" destOrd="0" presId="urn:microsoft.com/office/officeart/2008/layout/PictureAccentList"/>
    <dgm:cxn modelId="{C713BDB5-4265-46CD-BBDA-3465003D8BB6}" srcId="{B3C592DA-687B-4367-9CAF-E6FB4A9BD200}" destId="{FF77CF2E-869A-49F2-BD17-A72014C87617}" srcOrd="0" destOrd="0" parTransId="{C7F9C829-1632-4F2D-978F-95AD8097C74E}" sibTransId="{8155FB42-0ACA-470A-A2F4-26BA6B990A6A}"/>
    <dgm:cxn modelId="{5F8B56D6-F226-40AB-A9B1-5A07237EC67E}" srcId="{B3C592DA-687B-4367-9CAF-E6FB4A9BD200}" destId="{65E91F51-BAA2-4B52-BEB2-B76602D6E45E}" srcOrd="2" destOrd="0" parTransId="{EA0A5B89-6DC2-4510-9B5B-A570EC54F0FE}" sibTransId="{7B7CB742-9D69-4F24-8939-ED4DF9339816}"/>
    <dgm:cxn modelId="{E37A29E0-1672-477C-894E-E893FB21FDF4}" srcId="{B3C592DA-687B-4367-9CAF-E6FB4A9BD200}" destId="{110081B4-1982-47D1-A7F3-D759049F8B7A}" srcOrd="3" destOrd="0" parTransId="{F12020F7-E913-4FD0-BD8E-B5DC6EC2E4F1}" sibTransId="{40199EA0-4ED9-44EC-8FC4-D408967CCC11}"/>
    <dgm:cxn modelId="{63DD951F-D4E0-453C-B710-B1244FD62C1C}" type="presParOf" srcId="{D5B17948-2A0F-4DE3-9DD1-161C7F4F5406}" destId="{E7F9B924-F0E6-4D51-9A84-4A1BFA446AF0}" srcOrd="0" destOrd="0" presId="urn:microsoft.com/office/officeart/2008/layout/PictureAccentList"/>
    <dgm:cxn modelId="{3949947B-2C2C-4176-8DF8-955358D3D250}" type="presParOf" srcId="{E7F9B924-F0E6-4D51-9A84-4A1BFA446AF0}" destId="{BE360B57-D664-442D-AA66-969E5C38C766}" srcOrd="0" destOrd="0" presId="urn:microsoft.com/office/officeart/2008/layout/PictureAccentList"/>
    <dgm:cxn modelId="{0F48E135-F1E2-4731-82EC-E79CC53DB313}" type="presParOf" srcId="{BE360B57-D664-442D-AA66-969E5C38C766}" destId="{B2FD9D59-7FE5-4BF0-A0AE-F36EED180BE4}" srcOrd="0" destOrd="0" presId="urn:microsoft.com/office/officeart/2008/layout/PictureAccentList"/>
    <dgm:cxn modelId="{EDE04231-65BD-4571-AE1F-BA3CF4B2A475}" type="presParOf" srcId="{E7F9B924-F0E6-4D51-9A84-4A1BFA446AF0}" destId="{E97EB88F-6B1D-4FE9-9ED4-FC5C47D014AE}" srcOrd="1" destOrd="0" presId="urn:microsoft.com/office/officeart/2008/layout/PictureAccentList"/>
    <dgm:cxn modelId="{6F13DB2E-CBB2-4655-A1C3-348EED14B108}" type="presParOf" srcId="{E97EB88F-6B1D-4FE9-9ED4-FC5C47D014AE}" destId="{668B9CAE-2EDE-4228-A449-142CE3283057}" srcOrd="0" destOrd="0" presId="urn:microsoft.com/office/officeart/2008/layout/PictureAccentList"/>
    <dgm:cxn modelId="{898118D6-041E-40A2-9A72-ED3EFC735AA5}" type="presParOf" srcId="{668B9CAE-2EDE-4228-A449-142CE3283057}" destId="{5065A995-21DB-487B-B1CF-5BBF385D622B}" srcOrd="0" destOrd="0" presId="urn:microsoft.com/office/officeart/2008/layout/PictureAccentList"/>
    <dgm:cxn modelId="{BAC0E5E1-CDE3-40E1-8891-5CD430D203CE}" type="presParOf" srcId="{668B9CAE-2EDE-4228-A449-142CE3283057}" destId="{81692A26-7537-4570-A2CD-072485C7D3C3}" srcOrd="1" destOrd="0" presId="urn:microsoft.com/office/officeart/2008/layout/PictureAccentList"/>
    <dgm:cxn modelId="{71DA689A-96A0-45B3-A30B-1B81AF84953F}" type="presParOf" srcId="{E97EB88F-6B1D-4FE9-9ED4-FC5C47D014AE}" destId="{9E93A5CC-0A95-4169-975A-9E0BDB93ECB5}" srcOrd="1" destOrd="0" presId="urn:microsoft.com/office/officeart/2008/layout/PictureAccentList"/>
    <dgm:cxn modelId="{2D4CA371-12E9-4E5A-A64D-DD8887705F19}" type="presParOf" srcId="{9E93A5CC-0A95-4169-975A-9E0BDB93ECB5}" destId="{6BACB3D1-0A3C-4E42-A83B-020EA0B03FB8}" srcOrd="0" destOrd="0" presId="urn:microsoft.com/office/officeart/2008/layout/PictureAccentList"/>
    <dgm:cxn modelId="{7ADED814-CBC4-40DC-914D-99BE03E3772A}" type="presParOf" srcId="{9E93A5CC-0A95-4169-975A-9E0BDB93ECB5}" destId="{36E29D04-6294-45FE-BCF5-79136E3DFF0B}" srcOrd="1" destOrd="0" presId="urn:microsoft.com/office/officeart/2008/layout/PictureAccentList"/>
    <dgm:cxn modelId="{97798CBB-9FD1-40B0-AD00-F304BB7E4C70}" type="presParOf" srcId="{E97EB88F-6B1D-4FE9-9ED4-FC5C47D014AE}" destId="{B656F856-B183-46C9-A81F-AD95302EA81D}" srcOrd="2" destOrd="0" presId="urn:microsoft.com/office/officeart/2008/layout/PictureAccentList"/>
    <dgm:cxn modelId="{2BEC8559-06D6-453C-A48E-3D069FE8C26B}" type="presParOf" srcId="{B656F856-B183-46C9-A81F-AD95302EA81D}" destId="{154E76A2-AA69-47EA-AA36-F1734E356672}" srcOrd="0" destOrd="0" presId="urn:microsoft.com/office/officeart/2008/layout/PictureAccentList"/>
    <dgm:cxn modelId="{851FAC26-951C-41E5-AA59-65B3BBCD421A}" type="presParOf" srcId="{B656F856-B183-46C9-A81F-AD95302EA81D}" destId="{7632C127-99B1-4D0A-85A3-7E826EECB4E0}" srcOrd="1" destOrd="0" presId="urn:microsoft.com/office/officeart/2008/layout/PictureAccentList"/>
    <dgm:cxn modelId="{76D8AA80-42E2-4EF4-A911-41BAD965C1B3}" type="presParOf" srcId="{E97EB88F-6B1D-4FE9-9ED4-FC5C47D014AE}" destId="{3465938B-B0C9-4812-ACCB-4AF29D6D315A}" srcOrd="3" destOrd="0" presId="urn:microsoft.com/office/officeart/2008/layout/PictureAccentList"/>
    <dgm:cxn modelId="{32B73318-62DB-4BC4-A290-3098B3984484}" type="presParOf" srcId="{3465938B-B0C9-4812-ACCB-4AF29D6D315A}" destId="{5429E236-7434-4D1C-B911-C936AA7DBF06}" srcOrd="0" destOrd="0" presId="urn:microsoft.com/office/officeart/2008/layout/PictureAccentList"/>
    <dgm:cxn modelId="{3D1479EC-4417-4CE2-8543-11ED4DF4EB7A}" type="presParOf" srcId="{3465938B-B0C9-4812-ACCB-4AF29D6D315A}" destId="{0564C7D8-B900-438B-90BF-6418DFEB85A7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7D620E5-22C2-4C82-9158-5923C8435007}" type="doc">
      <dgm:prSet loTypeId="urn:microsoft.com/office/officeart/2008/layout/PictureAccent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110081B4-1982-47D1-A7F3-D759049F8B7A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 u="none">
              <a:solidFill>
                <a:schemeClr val="bg1"/>
              </a:solidFill>
            </a:rPr>
            <a:t>달의 비늘이 새겨진 합판          </a:t>
          </a:r>
          <a:r>
            <a:rPr lang="en-US" altLang="ko-KR" sz="1400" b="1" u="none">
              <a:solidFill>
                <a:schemeClr val="bg1"/>
              </a:solidFill>
            </a:rPr>
            <a:t>000 / 300</a:t>
          </a:r>
          <a:endParaRPr lang="ko-KR" altLang="en-US" sz="1400" b="1" u="none">
            <a:solidFill>
              <a:schemeClr val="bg1"/>
            </a:solidFill>
          </a:endParaRPr>
        </a:p>
      </dgm:t>
    </dgm:pt>
    <dgm:pt modelId="{F12020F7-E913-4FD0-BD8E-B5DC6EC2E4F1}" type="parTrans" cxnId="{E37A29E0-1672-477C-894E-E893FB21FDF4}">
      <dgm:prSet/>
      <dgm:spPr/>
      <dgm:t>
        <a:bodyPr/>
        <a:lstStyle/>
        <a:p>
          <a:pPr latinLnBrk="1"/>
          <a:endParaRPr lang="ko-KR" altLang="en-US"/>
        </a:p>
      </dgm:t>
    </dgm:pt>
    <dgm:pt modelId="{40199EA0-4ED9-44EC-8FC4-D408967CCC11}" type="sibTrans" cxnId="{E37A29E0-1672-477C-894E-E893FB21FDF4}">
      <dgm:prSet/>
      <dgm:spPr/>
      <dgm:t>
        <a:bodyPr/>
        <a:lstStyle/>
        <a:p>
          <a:pPr latinLnBrk="1"/>
          <a:endParaRPr lang="ko-KR" altLang="en-US"/>
        </a:p>
      </dgm:t>
    </dgm:pt>
    <dgm:pt modelId="{63FBF3DE-35CE-4980-82BB-C723C4248BFA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 u="none">
              <a:solidFill>
                <a:schemeClr val="bg1"/>
              </a:solidFill>
            </a:rPr>
            <a:t>콕스해적단의 유물 </a:t>
          </a:r>
          <a:r>
            <a:rPr lang="en-US" altLang="ko-KR" sz="1400" b="1" u="none">
              <a:solidFill>
                <a:schemeClr val="bg1"/>
              </a:solidFill>
            </a:rPr>
            <a:t>– </a:t>
          </a:r>
          <a:r>
            <a:rPr lang="ko-KR" altLang="en-US" sz="1400" b="1" u="none">
              <a:solidFill>
                <a:schemeClr val="bg1"/>
              </a:solidFill>
            </a:rPr>
            <a:t>협상 하급    </a:t>
          </a:r>
          <a:r>
            <a:rPr lang="en-US" altLang="ko-KR" sz="1400" b="1" u="none">
              <a:solidFill>
                <a:schemeClr val="bg1"/>
              </a:solidFill>
            </a:rPr>
            <a:t>00 / 60</a:t>
          </a:r>
        </a:p>
      </dgm:t>
    </dgm:pt>
    <dgm:pt modelId="{D6D0FB37-27BF-45EF-A166-59568BFCADE9}" type="parTrans" cxnId="{679A6E54-0A65-4AC2-896E-F9F560376887}">
      <dgm:prSet/>
      <dgm:spPr/>
      <dgm:t>
        <a:bodyPr/>
        <a:lstStyle/>
        <a:p>
          <a:pPr latinLnBrk="1"/>
          <a:endParaRPr lang="ko-KR" altLang="en-US"/>
        </a:p>
      </dgm:t>
    </dgm:pt>
    <dgm:pt modelId="{B3D6F0E9-74B4-4FCC-8E8C-8B3892323A8D}" type="sibTrans" cxnId="{679A6E54-0A65-4AC2-896E-F9F560376887}">
      <dgm:prSet/>
      <dgm:spPr/>
      <dgm:t>
        <a:bodyPr/>
        <a:lstStyle/>
        <a:p>
          <a:pPr latinLnBrk="1"/>
          <a:endParaRPr lang="ko-KR" altLang="en-US"/>
        </a:p>
      </dgm:t>
    </dgm:pt>
    <dgm:pt modelId="{65E91F51-BAA2-4B52-BEB2-B76602D6E45E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콕스해적단의 유물 </a:t>
          </a:r>
          <a:r>
            <a:rPr lang="en-US" altLang="ko-KR" sz="1400" b="1">
              <a:solidFill>
                <a:schemeClr val="bg1"/>
              </a:solidFill>
            </a:rPr>
            <a:t>– </a:t>
          </a:r>
          <a:r>
            <a:rPr lang="ko-KR" altLang="en-US" sz="1400" b="1">
              <a:solidFill>
                <a:schemeClr val="bg1"/>
              </a:solidFill>
            </a:rPr>
            <a:t>전투          </a:t>
          </a:r>
          <a:r>
            <a:rPr lang="en-US" altLang="ko-KR" sz="1400" b="1">
              <a:solidFill>
                <a:schemeClr val="bg1"/>
              </a:solidFill>
            </a:rPr>
            <a:t>000 / 125</a:t>
          </a:r>
          <a:endParaRPr lang="ko-KR" altLang="en-US" sz="1400" b="1">
            <a:solidFill>
              <a:schemeClr val="bg1"/>
            </a:solidFill>
          </a:endParaRPr>
        </a:p>
      </dgm:t>
    </dgm:pt>
    <dgm:pt modelId="{EA0A5B89-6DC2-4510-9B5B-A570EC54F0FE}" type="parTrans" cxnId="{5F8B56D6-F226-40AB-A9B1-5A07237EC67E}">
      <dgm:prSet/>
      <dgm:spPr/>
      <dgm:t>
        <a:bodyPr/>
        <a:lstStyle/>
        <a:p>
          <a:pPr latinLnBrk="1"/>
          <a:endParaRPr lang="ko-KR" altLang="en-US"/>
        </a:p>
      </dgm:t>
    </dgm:pt>
    <dgm:pt modelId="{7B7CB742-9D69-4F24-8939-ED4DF9339816}" type="sibTrans" cxnId="{5F8B56D6-F226-40AB-A9B1-5A07237EC67E}">
      <dgm:prSet/>
      <dgm:spPr/>
      <dgm:t>
        <a:bodyPr/>
        <a:lstStyle/>
        <a:p>
          <a:pPr latinLnBrk="1"/>
          <a:endParaRPr lang="ko-KR" altLang="en-US"/>
        </a:p>
      </dgm:t>
    </dgm:pt>
    <dgm:pt modelId="{B3C592DA-687B-4367-9CAF-E6FB4A9BD200}">
      <dgm:prSet phldrT="[텍스트]" custT="1"/>
      <dgm:spPr>
        <a:solidFill>
          <a:schemeClr val="tx2"/>
        </a:solidFill>
      </dgm:spPr>
      <dgm:t>
        <a:bodyPr/>
        <a:lstStyle/>
        <a:p>
          <a:pPr latinLnBrk="1"/>
          <a:r>
            <a:rPr lang="ko-KR" altLang="en-US" sz="2000" b="1"/>
            <a:t>에페리아 구축함 </a:t>
          </a:r>
          <a:r>
            <a:rPr lang="en-US" altLang="ko-KR" sz="2000" b="1"/>
            <a:t>: </a:t>
          </a:r>
          <a:r>
            <a:rPr lang="ko-KR" altLang="en-US" sz="2000" b="1"/>
            <a:t>개량형 장갑</a:t>
          </a:r>
          <a:r>
            <a:rPr lang="en-US" altLang="ko-KR" sz="2000" b="1"/>
            <a:t>	</a:t>
          </a:r>
          <a:endParaRPr lang="ko-KR" altLang="en-US" sz="2000" b="1"/>
        </a:p>
      </dgm:t>
    </dgm:pt>
    <dgm:pt modelId="{15F1A64E-A02E-4F30-9B0A-7C208F4B4818}" type="sibTrans" cxnId="{A2291010-EEF7-42CE-9F4F-E6D3A8DC8235}">
      <dgm:prSet/>
      <dgm:spPr/>
      <dgm:t>
        <a:bodyPr/>
        <a:lstStyle/>
        <a:p>
          <a:pPr latinLnBrk="1"/>
          <a:endParaRPr lang="ko-KR" altLang="en-US"/>
        </a:p>
      </dgm:t>
    </dgm:pt>
    <dgm:pt modelId="{1398E879-7440-42BE-A6BE-4CC62D93C65E}" type="parTrans" cxnId="{A2291010-EEF7-42CE-9F4F-E6D3A8DC8235}">
      <dgm:prSet/>
      <dgm:spPr/>
      <dgm:t>
        <a:bodyPr/>
        <a:lstStyle/>
        <a:p>
          <a:pPr latinLnBrk="1"/>
          <a:endParaRPr lang="ko-KR" altLang="en-US"/>
        </a:p>
      </dgm:t>
    </dgm:pt>
    <dgm:pt modelId="{FF77CF2E-869A-49F2-BD17-A72014C87617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 u="none">
              <a:solidFill>
                <a:schemeClr val="bg1"/>
              </a:solidFill>
            </a:rPr>
            <a:t>순수한 진주 결정                    </a:t>
          </a:r>
          <a:r>
            <a:rPr lang="en-US" altLang="ko-KR" sz="1400" b="1" u="none">
              <a:solidFill>
                <a:schemeClr val="bg1"/>
              </a:solidFill>
            </a:rPr>
            <a:t>00/ 45</a:t>
          </a:r>
          <a:endParaRPr lang="ko-KR" altLang="en-US" sz="1400" b="1" u="none">
            <a:solidFill>
              <a:schemeClr val="bg1"/>
            </a:solidFill>
          </a:endParaRPr>
        </a:p>
      </dgm:t>
    </dgm:pt>
    <dgm:pt modelId="{8155FB42-0ACA-470A-A2F4-26BA6B990A6A}" type="sibTrans" cxnId="{C713BDB5-4265-46CD-BBDA-3465003D8BB6}">
      <dgm:prSet/>
      <dgm:spPr/>
      <dgm:t>
        <a:bodyPr/>
        <a:lstStyle/>
        <a:p>
          <a:pPr latinLnBrk="1"/>
          <a:endParaRPr lang="ko-KR" altLang="en-US"/>
        </a:p>
      </dgm:t>
    </dgm:pt>
    <dgm:pt modelId="{C7F9C829-1632-4F2D-978F-95AD8097C74E}" type="parTrans" cxnId="{C713BDB5-4265-46CD-BBDA-3465003D8BB6}">
      <dgm:prSet/>
      <dgm:spPr/>
      <dgm:t>
        <a:bodyPr/>
        <a:lstStyle/>
        <a:p>
          <a:pPr latinLnBrk="1"/>
          <a:endParaRPr lang="ko-KR" altLang="en-US"/>
        </a:p>
      </dgm:t>
    </dgm:pt>
    <dgm:pt modelId="{D5B17948-2A0F-4DE3-9DD1-161C7F4F5406}" type="pres">
      <dgm:prSet presAssocID="{E7D620E5-22C2-4C82-9158-5923C8435007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E7F9B924-F0E6-4D51-9A84-4A1BFA446AF0}" type="pres">
      <dgm:prSet presAssocID="{B3C592DA-687B-4367-9CAF-E6FB4A9BD200}" presName="root" presStyleCnt="0">
        <dgm:presLayoutVars>
          <dgm:chMax/>
          <dgm:chPref val="4"/>
        </dgm:presLayoutVars>
      </dgm:prSet>
      <dgm:spPr/>
    </dgm:pt>
    <dgm:pt modelId="{BE360B57-D664-442D-AA66-969E5C38C766}" type="pres">
      <dgm:prSet presAssocID="{B3C592DA-687B-4367-9CAF-E6FB4A9BD200}" presName="rootComposite" presStyleCnt="0">
        <dgm:presLayoutVars/>
      </dgm:prSet>
      <dgm:spPr/>
    </dgm:pt>
    <dgm:pt modelId="{B2FD9D59-7FE5-4BF0-A0AE-F36EED180BE4}" type="pres">
      <dgm:prSet presAssocID="{B3C592DA-687B-4367-9CAF-E6FB4A9BD200}" presName="rootText" presStyleLbl="node0" presStyleIdx="0" presStyleCnt="1">
        <dgm:presLayoutVars>
          <dgm:chMax/>
          <dgm:chPref val="4"/>
        </dgm:presLayoutVars>
      </dgm:prSet>
      <dgm:spPr/>
    </dgm:pt>
    <dgm:pt modelId="{E97EB88F-6B1D-4FE9-9ED4-FC5C47D014AE}" type="pres">
      <dgm:prSet presAssocID="{B3C592DA-687B-4367-9CAF-E6FB4A9BD200}" presName="childShape" presStyleCnt="0">
        <dgm:presLayoutVars>
          <dgm:chMax val="0"/>
          <dgm:chPref val="0"/>
        </dgm:presLayoutVars>
      </dgm:prSet>
      <dgm:spPr/>
    </dgm:pt>
    <dgm:pt modelId="{668B9CAE-2EDE-4228-A449-142CE3283057}" type="pres">
      <dgm:prSet presAssocID="{FF77CF2E-869A-49F2-BD17-A72014C87617}" presName="childComposite" presStyleCnt="0">
        <dgm:presLayoutVars>
          <dgm:chMax val="0"/>
          <dgm:chPref val="0"/>
        </dgm:presLayoutVars>
      </dgm:prSet>
      <dgm:spPr/>
    </dgm:pt>
    <dgm:pt modelId="{5065A995-21DB-487B-B1CF-5BBF385D622B}" type="pres">
      <dgm:prSet presAssocID="{FF77CF2E-869A-49F2-BD17-A72014C87617}" presName="Image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81692A26-7537-4570-A2CD-072485C7D3C3}" type="pres">
      <dgm:prSet presAssocID="{FF77CF2E-869A-49F2-BD17-A72014C87617}" presName="childText" presStyleLbl="lnNode1" presStyleIdx="0" presStyleCnt="4">
        <dgm:presLayoutVars>
          <dgm:chMax val="0"/>
          <dgm:chPref val="0"/>
          <dgm:bulletEnabled val="1"/>
        </dgm:presLayoutVars>
      </dgm:prSet>
      <dgm:spPr/>
    </dgm:pt>
    <dgm:pt modelId="{9E93A5CC-0A95-4169-975A-9E0BDB93ECB5}" type="pres">
      <dgm:prSet presAssocID="{63FBF3DE-35CE-4980-82BB-C723C4248BFA}" presName="childComposite" presStyleCnt="0">
        <dgm:presLayoutVars>
          <dgm:chMax val="0"/>
          <dgm:chPref val="0"/>
        </dgm:presLayoutVars>
      </dgm:prSet>
      <dgm:spPr/>
    </dgm:pt>
    <dgm:pt modelId="{6BACB3D1-0A3C-4E42-A83B-020EA0B03FB8}" type="pres">
      <dgm:prSet presAssocID="{63FBF3DE-35CE-4980-82BB-C723C4248BFA}" presName="Image" presStyleLbl="nod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36E29D04-6294-45FE-BCF5-79136E3DFF0B}" type="pres">
      <dgm:prSet presAssocID="{63FBF3DE-35CE-4980-82BB-C723C4248BFA}" presName="childText" presStyleLbl="lnNode1" presStyleIdx="1" presStyleCnt="4">
        <dgm:presLayoutVars>
          <dgm:chMax val="0"/>
          <dgm:chPref val="0"/>
          <dgm:bulletEnabled val="1"/>
        </dgm:presLayoutVars>
      </dgm:prSet>
      <dgm:spPr/>
    </dgm:pt>
    <dgm:pt modelId="{B656F856-B183-46C9-A81F-AD95302EA81D}" type="pres">
      <dgm:prSet presAssocID="{65E91F51-BAA2-4B52-BEB2-B76602D6E45E}" presName="childComposite" presStyleCnt="0">
        <dgm:presLayoutVars>
          <dgm:chMax val="0"/>
          <dgm:chPref val="0"/>
        </dgm:presLayoutVars>
      </dgm:prSet>
      <dgm:spPr/>
    </dgm:pt>
    <dgm:pt modelId="{154E76A2-AA69-47EA-AA36-F1734E356672}" type="pres">
      <dgm:prSet presAssocID="{65E91F51-BAA2-4B52-BEB2-B76602D6E45E}" presName="Image" presStyleLbl="nod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7632C127-99B1-4D0A-85A3-7E826EECB4E0}" type="pres">
      <dgm:prSet presAssocID="{65E91F51-BAA2-4B52-BEB2-B76602D6E45E}" presName="childText" presStyleLbl="lnNode1" presStyleIdx="2" presStyleCnt="4">
        <dgm:presLayoutVars>
          <dgm:chMax val="0"/>
          <dgm:chPref val="0"/>
          <dgm:bulletEnabled val="1"/>
        </dgm:presLayoutVars>
      </dgm:prSet>
      <dgm:spPr/>
    </dgm:pt>
    <dgm:pt modelId="{3465938B-B0C9-4812-ACCB-4AF29D6D315A}" type="pres">
      <dgm:prSet presAssocID="{110081B4-1982-47D1-A7F3-D759049F8B7A}" presName="childComposite" presStyleCnt="0">
        <dgm:presLayoutVars>
          <dgm:chMax val="0"/>
          <dgm:chPref val="0"/>
        </dgm:presLayoutVars>
      </dgm:prSet>
      <dgm:spPr/>
    </dgm:pt>
    <dgm:pt modelId="{5429E236-7434-4D1C-B911-C936AA7DBF06}" type="pres">
      <dgm:prSet presAssocID="{110081B4-1982-47D1-A7F3-D759049F8B7A}" presName="Image" presStyleLbl="nod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0564C7D8-B900-438B-90BF-6418DFEB85A7}" type="pres">
      <dgm:prSet presAssocID="{110081B4-1982-47D1-A7F3-D759049F8B7A}" presName="childText" presStyleLbl="ln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A2291010-EEF7-42CE-9F4F-E6D3A8DC8235}" srcId="{E7D620E5-22C2-4C82-9158-5923C8435007}" destId="{B3C592DA-687B-4367-9CAF-E6FB4A9BD200}" srcOrd="0" destOrd="0" parTransId="{1398E879-7440-42BE-A6BE-4CC62D93C65E}" sibTransId="{15F1A64E-A02E-4F30-9B0A-7C208F4B4818}"/>
    <dgm:cxn modelId="{10DAA317-BF76-4025-A9CC-1FA8137E19C0}" type="presOf" srcId="{63FBF3DE-35CE-4980-82BB-C723C4248BFA}" destId="{36E29D04-6294-45FE-BCF5-79136E3DFF0B}" srcOrd="0" destOrd="0" presId="urn:microsoft.com/office/officeart/2008/layout/PictureAccentList"/>
    <dgm:cxn modelId="{74D4104E-1347-4E27-AC85-2BC711432A20}" type="presOf" srcId="{B3C592DA-687B-4367-9CAF-E6FB4A9BD200}" destId="{B2FD9D59-7FE5-4BF0-A0AE-F36EED180BE4}" srcOrd="0" destOrd="0" presId="urn:microsoft.com/office/officeart/2008/layout/PictureAccentList"/>
    <dgm:cxn modelId="{679A6E54-0A65-4AC2-896E-F9F560376887}" srcId="{B3C592DA-687B-4367-9CAF-E6FB4A9BD200}" destId="{63FBF3DE-35CE-4980-82BB-C723C4248BFA}" srcOrd="1" destOrd="0" parTransId="{D6D0FB37-27BF-45EF-A166-59568BFCADE9}" sibTransId="{B3D6F0E9-74B4-4FCC-8E8C-8B3892323A8D}"/>
    <dgm:cxn modelId="{C48F6975-8E6B-42DE-86B6-0DE19FA13916}" type="presOf" srcId="{65E91F51-BAA2-4B52-BEB2-B76602D6E45E}" destId="{7632C127-99B1-4D0A-85A3-7E826EECB4E0}" srcOrd="0" destOrd="0" presId="urn:microsoft.com/office/officeart/2008/layout/PictureAccentList"/>
    <dgm:cxn modelId="{C5139188-3D9D-44AA-BD43-4F33D15EE807}" type="presOf" srcId="{E7D620E5-22C2-4C82-9158-5923C8435007}" destId="{D5B17948-2A0F-4DE3-9DD1-161C7F4F5406}" srcOrd="0" destOrd="0" presId="urn:microsoft.com/office/officeart/2008/layout/PictureAccentList"/>
    <dgm:cxn modelId="{5DAF7189-CE3F-4022-AD72-A551A5EFEF72}" type="presOf" srcId="{FF77CF2E-869A-49F2-BD17-A72014C87617}" destId="{81692A26-7537-4570-A2CD-072485C7D3C3}" srcOrd="0" destOrd="0" presId="urn:microsoft.com/office/officeart/2008/layout/PictureAccentList"/>
    <dgm:cxn modelId="{E68C65B3-3FF0-4CEA-B117-69D141A40465}" type="presOf" srcId="{110081B4-1982-47D1-A7F3-D759049F8B7A}" destId="{0564C7D8-B900-438B-90BF-6418DFEB85A7}" srcOrd="0" destOrd="0" presId="urn:microsoft.com/office/officeart/2008/layout/PictureAccentList"/>
    <dgm:cxn modelId="{C713BDB5-4265-46CD-BBDA-3465003D8BB6}" srcId="{B3C592DA-687B-4367-9CAF-E6FB4A9BD200}" destId="{FF77CF2E-869A-49F2-BD17-A72014C87617}" srcOrd="0" destOrd="0" parTransId="{C7F9C829-1632-4F2D-978F-95AD8097C74E}" sibTransId="{8155FB42-0ACA-470A-A2F4-26BA6B990A6A}"/>
    <dgm:cxn modelId="{5F8B56D6-F226-40AB-A9B1-5A07237EC67E}" srcId="{B3C592DA-687B-4367-9CAF-E6FB4A9BD200}" destId="{65E91F51-BAA2-4B52-BEB2-B76602D6E45E}" srcOrd="2" destOrd="0" parTransId="{EA0A5B89-6DC2-4510-9B5B-A570EC54F0FE}" sibTransId="{7B7CB742-9D69-4F24-8939-ED4DF9339816}"/>
    <dgm:cxn modelId="{E37A29E0-1672-477C-894E-E893FB21FDF4}" srcId="{B3C592DA-687B-4367-9CAF-E6FB4A9BD200}" destId="{110081B4-1982-47D1-A7F3-D759049F8B7A}" srcOrd="3" destOrd="0" parTransId="{F12020F7-E913-4FD0-BD8E-B5DC6EC2E4F1}" sibTransId="{40199EA0-4ED9-44EC-8FC4-D408967CCC11}"/>
    <dgm:cxn modelId="{63DD951F-D4E0-453C-B710-B1244FD62C1C}" type="presParOf" srcId="{D5B17948-2A0F-4DE3-9DD1-161C7F4F5406}" destId="{E7F9B924-F0E6-4D51-9A84-4A1BFA446AF0}" srcOrd="0" destOrd="0" presId="urn:microsoft.com/office/officeart/2008/layout/PictureAccentList"/>
    <dgm:cxn modelId="{3949947B-2C2C-4176-8DF8-955358D3D250}" type="presParOf" srcId="{E7F9B924-F0E6-4D51-9A84-4A1BFA446AF0}" destId="{BE360B57-D664-442D-AA66-969E5C38C766}" srcOrd="0" destOrd="0" presId="urn:microsoft.com/office/officeart/2008/layout/PictureAccentList"/>
    <dgm:cxn modelId="{0F48E135-F1E2-4731-82EC-E79CC53DB313}" type="presParOf" srcId="{BE360B57-D664-442D-AA66-969E5C38C766}" destId="{B2FD9D59-7FE5-4BF0-A0AE-F36EED180BE4}" srcOrd="0" destOrd="0" presId="urn:microsoft.com/office/officeart/2008/layout/PictureAccentList"/>
    <dgm:cxn modelId="{EDE04231-65BD-4571-AE1F-BA3CF4B2A475}" type="presParOf" srcId="{E7F9B924-F0E6-4D51-9A84-4A1BFA446AF0}" destId="{E97EB88F-6B1D-4FE9-9ED4-FC5C47D014AE}" srcOrd="1" destOrd="0" presId="urn:microsoft.com/office/officeart/2008/layout/PictureAccentList"/>
    <dgm:cxn modelId="{6F13DB2E-CBB2-4655-A1C3-348EED14B108}" type="presParOf" srcId="{E97EB88F-6B1D-4FE9-9ED4-FC5C47D014AE}" destId="{668B9CAE-2EDE-4228-A449-142CE3283057}" srcOrd="0" destOrd="0" presId="urn:microsoft.com/office/officeart/2008/layout/PictureAccentList"/>
    <dgm:cxn modelId="{898118D6-041E-40A2-9A72-ED3EFC735AA5}" type="presParOf" srcId="{668B9CAE-2EDE-4228-A449-142CE3283057}" destId="{5065A995-21DB-487B-B1CF-5BBF385D622B}" srcOrd="0" destOrd="0" presId="urn:microsoft.com/office/officeart/2008/layout/PictureAccentList"/>
    <dgm:cxn modelId="{BAC0E5E1-CDE3-40E1-8891-5CD430D203CE}" type="presParOf" srcId="{668B9CAE-2EDE-4228-A449-142CE3283057}" destId="{81692A26-7537-4570-A2CD-072485C7D3C3}" srcOrd="1" destOrd="0" presId="urn:microsoft.com/office/officeart/2008/layout/PictureAccentList"/>
    <dgm:cxn modelId="{71DA689A-96A0-45B3-A30B-1B81AF84953F}" type="presParOf" srcId="{E97EB88F-6B1D-4FE9-9ED4-FC5C47D014AE}" destId="{9E93A5CC-0A95-4169-975A-9E0BDB93ECB5}" srcOrd="1" destOrd="0" presId="urn:microsoft.com/office/officeart/2008/layout/PictureAccentList"/>
    <dgm:cxn modelId="{2D4CA371-12E9-4E5A-A64D-DD8887705F19}" type="presParOf" srcId="{9E93A5CC-0A95-4169-975A-9E0BDB93ECB5}" destId="{6BACB3D1-0A3C-4E42-A83B-020EA0B03FB8}" srcOrd="0" destOrd="0" presId="urn:microsoft.com/office/officeart/2008/layout/PictureAccentList"/>
    <dgm:cxn modelId="{7ADED814-CBC4-40DC-914D-99BE03E3772A}" type="presParOf" srcId="{9E93A5CC-0A95-4169-975A-9E0BDB93ECB5}" destId="{36E29D04-6294-45FE-BCF5-79136E3DFF0B}" srcOrd="1" destOrd="0" presId="urn:microsoft.com/office/officeart/2008/layout/PictureAccentList"/>
    <dgm:cxn modelId="{97798CBB-9FD1-40B0-AD00-F304BB7E4C70}" type="presParOf" srcId="{E97EB88F-6B1D-4FE9-9ED4-FC5C47D014AE}" destId="{B656F856-B183-46C9-A81F-AD95302EA81D}" srcOrd="2" destOrd="0" presId="urn:microsoft.com/office/officeart/2008/layout/PictureAccentList"/>
    <dgm:cxn modelId="{2BEC8559-06D6-453C-A48E-3D069FE8C26B}" type="presParOf" srcId="{B656F856-B183-46C9-A81F-AD95302EA81D}" destId="{154E76A2-AA69-47EA-AA36-F1734E356672}" srcOrd="0" destOrd="0" presId="urn:microsoft.com/office/officeart/2008/layout/PictureAccentList"/>
    <dgm:cxn modelId="{851FAC26-951C-41E5-AA59-65B3BBCD421A}" type="presParOf" srcId="{B656F856-B183-46C9-A81F-AD95302EA81D}" destId="{7632C127-99B1-4D0A-85A3-7E826EECB4E0}" srcOrd="1" destOrd="0" presId="urn:microsoft.com/office/officeart/2008/layout/PictureAccentList"/>
    <dgm:cxn modelId="{76D8AA80-42E2-4EF4-A911-41BAD965C1B3}" type="presParOf" srcId="{E97EB88F-6B1D-4FE9-9ED4-FC5C47D014AE}" destId="{3465938B-B0C9-4812-ACCB-4AF29D6D315A}" srcOrd="3" destOrd="0" presId="urn:microsoft.com/office/officeart/2008/layout/PictureAccentList"/>
    <dgm:cxn modelId="{32B73318-62DB-4BC4-A290-3098B3984484}" type="presParOf" srcId="{3465938B-B0C9-4812-ACCB-4AF29D6D315A}" destId="{5429E236-7434-4D1C-B911-C936AA7DBF06}" srcOrd="0" destOrd="0" presId="urn:microsoft.com/office/officeart/2008/layout/PictureAccentList"/>
    <dgm:cxn modelId="{3D1479EC-4417-4CE2-8543-11ED4DF4EB7A}" type="presParOf" srcId="{3465938B-B0C9-4812-ACCB-4AF29D6D315A}" destId="{0564C7D8-B900-438B-90BF-6418DFEB85A7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7D620E5-22C2-4C82-9158-5923C8435007}" type="doc">
      <dgm:prSet loTypeId="urn:microsoft.com/office/officeart/2008/layout/PictureAccent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110081B4-1982-47D1-A7F3-D759049F8B7A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rgbClr val="FFFF00"/>
              </a:solidFill>
            </a:rPr>
            <a:t>빛나는 코발트 주괴                   </a:t>
          </a:r>
          <a:r>
            <a:rPr lang="en-US" altLang="ko-KR" sz="1400" b="1">
              <a:solidFill>
                <a:srgbClr val="FFFF00"/>
              </a:solidFill>
            </a:rPr>
            <a:t>00 / 30</a:t>
          </a:r>
          <a:endParaRPr lang="ko-KR" altLang="en-US" sz="1400" b="1">
            <a:solidFill>
              <a:srgbClr val="FFFF00"/>
            </a:solidFill>
          </a:endParaRPr>
        </a:p>
      </dgm:t>
    </dgm:pt>
    <dgm:pt modelId="{F12020F7-E913-4FD0-BD8E-B5DC6EC2E4F1}" type="parTrans" cxnId="{E37A29E0-1672-477C-894E-E893FB21FDF4}">
      <dgm:prSet/>
      <dgm:spPr/>
      <dgm:t>
        <a:bodyPr/>
        <a:lstStyle/>
        <a:p>
          <a:pPr latinLnBrk="1"/>
          <a:endParaRPr lang="ko-KR" altLang="en-US"/>
        </a:p>
      </dgm:t>
    </dgm:pt>
    <dgm:pt modelId="{40199EA0-4ED9-44EC-8FC4-D408967CCC11}" type="sibTrans" cxnId="{E37A29E0-1672-477C-894E-E893FB21FDF4}">
      <dgm:prSet/>
      <dgm:spPr/>
      <dgm:t>
        <a:bodyPr/>
        <a:lstStyle/>
        <a:p>
          <a:pPr latinLnBrk="1"/>
          <a:endParaRPr lang="ko-KR" altLang="en-US"/>
        </a:p>
      </dgm:t>
    </dgm:pt>
    <dgm:pt modelId="{63FBF3DE-35CE-4980-82BB-C723C4248BFA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콕스해적단의 유물 </a:t>
          </a:r>
          <a:r>
            <a:rPr lang="en-US" altLang="ko-KR" sz="1400" b="1">
              <a:solidFill>
                <a:schemeClr val="bg1"/>
              </a:solidFill>
            </a:rPr>
            <a:t>– </a:t>
          </a:r>
          <a:r>
            <a:rPr lang="ko-KR" altLang="en-US" sz="1400" b="1">
              <a:solidFill>
                <a:schemeClr val="bg1"/>
              </a:solidFill>
            </a:rPr>
            <a:t>상급          </a:t>
          </a:r>
          <a:r>
            <a:rPr lang="en-US" altLang="ko-KR" sz="1400" b="1">
              <a:solidFill>
                <a:schemeClr val="bg1"/>
              </a:solidFill>
            </a:rPr>
            <a:t>00 / 30</a:t>
          </a:r>
          <a:endParaRPr lang="ko-KR" altLang="en-US" sz="1400" b="1">
            <a:solidFill>
              <a:schemeClr val="bg1"/>
            </a:solidFill>
          </a:endParaRPr>
        </a:p>
      </dgm:t>
    </dgm:pt>
    <dgm:pt modelId="{D6D0FB37-27BF-45EF-A166-59568BFCADE9}" type="parTrans" cxnId="{679A6E54-0A65-4AC2-896E-F9F560376887}">
      <dgm:prSet/>
      <dgm:spPr/>
      <dgm:t>
        <a:bodyPr/>
        <a:lstStyle/>
        <a:p>
          <a:pPr latinLnBrk="1"/>
          <a:endParaRPr lang="ko-KR" altLang="en-US"/>
        </a:p>
      </dgm:t>
    </dgm:pt>
    <dgm:pt modelId="{B3D6F0E9-74B4-4FCC-8E8C-8B3892323A8D}" type="sibTrans" cxnId="{679A6E54-0A65-4AC2-896E-F9F560376887}">
      <dgm:prSet/>
      <dgm:spPr/>
      <dgm:t>
        <a:bodyPr/>
        <a:lstStyle/>
        <a:p>
          <a:pPr latinLnBrk="1"/>
          <a:endParaRPr lang="ko-KR" altLang="en-US"/>
        </a:p>
      </dgm:t>
    </dgm:pt>
    <dgm:pt modelId="{65E91F51-BAA2-4B52-BEB2-B76602D6E45E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심해초 돌기                              </a:t>
          </a:r>
          <a:r>
            <a:rPr lang="en-US" altLang="ko-KR" sz="1400" b="1">
              <a:solidFill>
                <a:schemeClr val="bg1"/>
              </a:solidFill>
            </a:rPr>
            <a:t>00 / 125</a:t>
          </a:r>
          <a:endParaRPr lang="ko-KR" altLang="en-US" sz="1400" b="1">
            <a:solidFill>
              <a:schemeClr val="bg1"/>
            </a:solidFill>
          </a:endParaRPr>
        </a:p>
      </dgm:t>
    </dgm:pt>
    <dgm:pt modelId="{EA0A5B89-6DC2-4510-9B5B-A570EC54F0FE}" type="parTrans" cxnId="{5F8B56D6-F226-40AB-A9B1-5A07237EC67E}">
      <dgm:prSet/>
      <dgm:spPr/>
      <dgm:t>
        <a:bodyPr/>
        <a:lstStyle/>
        <a:p>
          <a:pPr latinLnBrk="1"/>
          <a:endParaRPr lang="ko-KR" altLang="en-US"/>
        </a:p>
      </dgm:t>
    </dgm:pt>
    <dgm:pt modelId="{7B7CB742-9D69-4F24-8939-ED4DF9339816}" type="sibTrans" cxnId="{5F8B56D6-F226-40AB-A9B1-5A07237EC67E}">
      <dgm:prSet/>
      <dgm:spPr/>
      <dgm:t>
        <a:bodyPr/>
        <a:lstStyle/>
        <a:p>
          <a:pPr latinLnBrk="1"/>
          <a:endParaRPr lang="ko-KR" altLang="en-US"/>
        </a:p>
      </dgm:t>
    </dgm:pt>
    <dgm:pt modelId="{B3C592DA-687B-4367-9CAF-E6FB4A9BD200}">
      <dgm:prSet phldrT="[텍스트]" custT="1"/>
      <dgm:spPr>
        <a:solidFill>
          <a:schemeClr val="tx2"/>
        </a:solidFill>
      </dgm:spPr>
      <dgm:t>
        <a:bodyPr/>
        <a:lstStyle/>
        <a:p>
          <a:pPr latinLnBrk="1"/>
          <a:r>
            <a:rPr lang="ko-KR" altLang="en-US" sz="2000" b="1"/>
            <a:t>에페리아 구축함 </a:t>
          </a:r>
          <a:r>
            <a:rPr lang="en-US" altLang="ko-KR" sz="2000" b="1"/>
            <a:t>: </a:t>
          </a:r>
          <a:r>
            <a:rPr lang="ko-KR" altLang="en-US" sz="2000" b="1"/>
            <a:t>비층 바람 돛</a:t>
          </a:r>
        </a:p>
      </dgm:t>
    </dgm:pt>
    <dgm:pt modelId="{15F1A64E-A02E-4F30-9B0A-7C208F4B4818}" type="sibTrans" cxnId="{A2291010-EEF7-42CE-9F4F-E6D3A8DC8235}">
      <dgm:prSet/>
      <dgm:spPr/>
      <dgm:t>
        <a:bodyPr/>
        <a:lstStyle/>
        <a:p>
          <a:pPr latinLnBrk="1"/>
          <a:endParaRPr lang="ko-KR" altLang="en-US"/>
        </a:p>
      </dgm:t>
    </dgm:pt>
    <dgm:pt modelId="{1398E879-7440-42BE-A6BE-4CC62D93C65E}" type="parTrans" cxnId="{A2291010-EEF7-42CE-9F4F-E6D3A8DC8235}">
      <dgm:prSet/>
      <dgm:spPr/>
      <dgm:t>
        <a:bodyPr/>
        <a:lstStyle/>
        <a:p>
          <a:pPr latinLnBrk="1"/>
          <a:endParaRPr lang="ko-KR" altLang="en-US"/>
        </a:p>
      </dgm:t>
    </dgm:pt>
    <dgm:pt modelId="{FF77CF2E-869A-49F2-BD17-A72014C87617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홍저빛 해저단괴                        </a:t>
          </a:r>
          <a:r>
            <a:rPr lang="en-US" altLang="ko-KR" sz="1400" b="1">
              <a:solidFill>
                <a:schemeClr val="bg1"/>
              </a:solidFill>
            </a:rPr>
            <a:t>00 / 50</a:t>
          </a:r>
          <a:endParaRPr lang="ko-KR" altLang="en-US" sz="1400" b="1">
            <a:solidFill>
              <a:schemeClr val="bg1"/>
            </a:solidFill>
          </a:endParaRPr>
        </a:p>
      </dgm:t>
    </dgm:pt>
    <dgm:pt modelId="{8155FB42-0ACA-470A-A2F4-26BA6B990A6A}" type="sibTrans" cxnId="{C713BDB5-4265-46CD-BBDA-3465003D8BB6}">
      <dgm:prSet/>
      <dgm:spPr/>
      <dgm:t>
        <a:bodyPr/>
        <a:lstStyle/>
        <a:p>
          <a:pPr latinLnBrk="1"/>
          <a:endParaRPr lang="ko-KR" altLang="en-US"/>
        </a:p>
      </dgm:t>
    </dgm:pt>
    <dgm:pt modelId="{C7F9C829-1632-4F2D-978F-95AD8097C74E}" type="parTrans" cxnId="{C713BDB5-4265-46CD-BBDA-3465003D8BB6}">
      <dgm:prSet/>
      <dgm:spPr/>
      <dgm:t>
        <a:bodyPr/>
        <a:lstStyle/>
        <a:p>
          <a:pPr latinLnBrk="1"/>
          <a:endParaRPr lang="ko-KR" altLang="en-US"/>
        </a:p>
      </dgm:t>
    </dgm:pt>
    <dgm:pt modelId="{D5B17948-2A0F-4DE3-9DD1-161C7F4F5406}" type="pres">
      <dgm:prSet presAssocID="{E7D620E5-22C2-4C82-9158-5923C8435007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E7F9B924-F0E6-4D51-9A84-4A1BFA446AF0}" type="pres">
      <dgm:prSet presAssocID="{B3C592DA-687B-4367-9CAF-E6FB4A9BD200}" presName="root" presStyleCnt="0">
        <dgm:presLayoutVars>
          <dgm:chMax/>
          <dgm:chPref val="4"/>
        </dgm:presLayoutVars>
      </dgm:prSet>
      <dgm:spPr/>
    </dgm:pt>
    <dgm:pt modelId="{BE360B57-D664-442D-AA66-969E5C38C766}" type="pres">
      <dgm:prSet presAssocID="{B3C592DA-687B-4367-9CAF-E6FB4A9BD200}" presName="rootComposite" presStyleCnt="0">
        <dgm:presLayoutVars/>
      </dgm:prSet>
      <dgm:spPr/>
    </dgm:pt>
    <dgm:pt modelId="{B2FD9D59-7FE5-4BF0-A0AE-F36EED180BE4}" type="pres">
      <dgm:prSet presAssocID="{B3C592DA-687B-4367-9CAF-E6FB4A9BD200}" presName="rootText" presStyleLbl="node0" presStyleIdx="0" presStyleCnt="1">
        <dgm:presLayoutVars>
          <dgm:chMax/>
          <dgm:chPref val="4"/>
        </dgm:presLayoutVars>
      </dgm:prSet>
      <dgm:spPr/>
    </dgm:pt>
    <dgm:pt modelId="{E97EB88F-6B1D-4FE9-9ED4-FC5C47D014AE}" type="pres">
      <dgm:prSet presAssocID="{B3C592DA-687B-4367-9CAF-E6FB4A9BD200}" presName="childShape" presStyleCnt="0">
        <dgm:presLayoutVars>
          <dgm:chMax val="0"/>
          <dgm:chPref val="0"/>
        </dgm:presLayoutVars>
      </dgm:prSet>
      <dgm:spPr/>
    </dgm:pt>
    <dgm:pt modelId="{668B9CAE-2EDE-4228-A449-142CE3283057}" type="pres">
      <dgm:prSet presAssocID="{FF77CF2E-869A-49F2-BD17-A72014C87617}" presName="childComposite" presStyleCnt="0">
        <dgm:presLayoutVars>
          <dgm:chMax val="0"/>
          <dgm:chPref val="0"/>
        </dgm:presLayoutVars>
      </dgm:prSet>
      <dgm:spPr/>
    </dgm:pt>
    <dgm:pt modelId="{5065A995-21DB-487B-B1CF-5BBF385D622B}" type="pres">
      <dgm:prSet presAssocID="{FF77CF2E-869A-49F2-BD17-A72014C87617}" presName="Image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81692A26-7537-4570-A2CD-072485C7D3C3}" type="pres">
      <dgm:prSet presAssocID="{FF77CF2E-869A-49F2-BD17-A72014C87617}" presName="childText" presStyleLbl="lnNode1" presStyleIdx="0" presStyleCnt="4">
        <dgm:presLayoutVars>
          <dgm:chMax val="0"/>
          <dgm:chPref val="0"/>
          <dgm:bulletEnabled val="1"/>
        </dgm:presLayoutVars>
      </dgm:prSet>
      <dgm:spPr/>
    </dgm:pt>
    <dgm:pt modelId="{9E93A5CC-0A95-4169-975A-9E0BDB93ECB5}" type="pres">
      <dgm:prSet presAssocID="{63FBF3DE-35CE-4980-82BB-C723C4248BFA}" presName="childComposite" presStyleCnt="0">
        <dgm:presLayoutVars>
          <dgm:chMax val="0"/>
          <dgm:chPref val="0"/>
        </dgm:presLayoutVars>
      </dgm:prSet>
      <dgm:spPr/>
    </dgm:pt>
    <dgm:pt modelId="{6BACB3D1-0A3C-4E42-A83B-020EA0B03FB8}" type="pres">
      <dgm:prSet presAssocID="{63FBF3DE-35CE-4980-82BB-C723C4248BFA}" presName="Image" presStyleLbl="nod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36E29D04-6294-45FE-BCF5-79136E3DFF0B}" type="pres">
      <dgm:prSet presAssocID="{63FBF3DE-35CE-4980-82BB-C723C4248BFA}" presName="childText" presStyleLbl="lnNode1" presStyleIdx="1" presStyleCnt="4">
        <dgm:presLayoutVars>
          <dgm:chMax val="0"/>
          <dgm:chPref val="0"/>
          <dgm:bulletEnabled val="1"/>
        </dgm:presLayoutVars>
      </dgm:prSet>
      <dgm:spPr/>
    </dgm:pt>
    <dgm:pt modelId="{B656F856-B183-46C9-A81F-AD95302EA81D}" type="pres">
      <dgm:prSet presAssocID="{65E91F51-BAA2-4B52-BEB2-B76602D6E45E}" presName="childComposite" presStyleCnt="0">
        <dgm:presLayoutVars>
          <dgm:chMax val="0"/>
          <dgm:chPref val="0"/>
        </dgm:presLayoutVars>
      </dgm:prSet>
      <dgm:spPr/>
    </dgm:pt>
    <dgm:pt modelId="{154E76A2-AA69-47EA-AA36-F1734E356672}" type="pres">
      <dgm:prSet presAssocID="{65E91F51-BAA2-4B52-BEB2-B76602D6E45E}" presName="Image" presStyleLbl="nod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7632C127-99B1-4D0A-85A3-7E826EECB4E0}" type="pres">
      <dgm:prSet presAssocID="{65E91F51-BAA2-4B52-BEB2-B76602D6E45E}" presName="childText" presStyleLbl="lnNode1" presStyleIdx="2" presStyleCnt="4">
        <dgm:presLayoutVars>
          <dgm:chMax val="0"/>
          <dgm:chPref val="0"/>
          <dgm:bulletEnabled val="1"/>
        </dgm:presLayoutVars>
      </dgm:prSet>
      <dgm:spPr/>
    </dgm:pt>
    <dgm:pt modelId="{3465938B-B0C9-4812-ACCB-4AF29D6D315A}" type="pres">
      <dgm:prSet presAssocID="{110081B4-1982-47D1-A7F3-D759049F8B7A}" presName="childComposite" presStyleCnt="0">
        <dgm:presLayoutVars>
          <dgm:chMax val="0"/>
          <dgm:chPref val="0"/>
        </dgm:presLayoutVars>
      </dgm:prSet>
      <dgm:spPr/>
    </dgm:pt>
    <dgm:pt modelId="{5429E236-7434-4D1C-B911-C936AA7DBF06}" type="pres">
      <dgm:prSet presAssocID="{110081B4-1982-47D1-A7F3-D759049F8B7A}" presName="Image" presStyleLbl="nod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0564C7D8-B900-438B-90BF-6418DFEB85A7}" type="pres">
      <dgm:prSet presAssocID="{110081B4-1982-47D1-A7F3-D759049F8B7A}" presName="childText" presStyleLbl="ln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A2291010-EEF7-42CE-9F4F-E6D3A8DC8235}" srcId="{E7D620E5-22C2-4C82-9158-5923C8435007}" destId="{B3C592DA-687B-4367-9CAF-E6FB4A9BD200}" srcOrd="0" destOrd="0" parTransId="{1398E879-7440-42BE-A6BE-4CC62D93C65E}" sibTransId="{15F1A64E-A02E-4F30-9B0A-7C208F4B4818}"/>
    <dgm:cxn modelId="{10DAA317-BF76-4025-A9CC-1FA8137E19C0}" type="presOf" srcId="{63FBF3DE-35CE-4980-82BB-C723C4248BFA}" destId="{36E29D04-6294-45FE-BCF5-79136E3DFF0B}" srcOrd="0" destOrd="0" presId="urn:microsoft.com/office/officeart/2008/layout/PictureAccentList"/>
    <dgm:cxn modelId="{74D4104E-1347-4E27-AC85-2BC711432A20}" type="presOf" srcId="{B3C592DA-687B-4367-9CAF-E6FB4A9BD200}" destId="{B2FD9D59-7FE5-4BF0-A0AE-F36EED180BE4}" srcOrd="0" destOrd="0" presId="urn:microsoft.com/office/officeart/2008/layout/PictureAccentList"/>
    <dgm:cxn modelId="{679A6E54-0A65-4AC2-896E-F9F560376887}" srcId="{B3C592DA-687B-4367-9CAF-E6FB4A9BD200}" destId="{63FBF3DE-35CE-4980-82BB-C723C4248BFA}" srcOrd="1" destOrd="0" parTransId="{D6D0FB37-27BF-45EF-A166-59568BFCADE9}" sibTransId="{B3D6F0E9-74B4-4FCC-8E8C-8B3892323A8D}"/>
    <dgm:cxn modelId="{C48F6975-8E6B-42DE-86B6-0DE19FA13916}" type="presOf" srcId="{65E91F51-BAA2-4B52-BEB2-B76602D6E45E}" destId="{7632C127-99B1-4D0A-85A3-7E826EECB4E0}" srcOrd="0" destOrd="0" presId="urn:microsoft.com/office/officeart/2008/layout/PictureAccentList"/>
    <dgm:cxn modelId="{C5139188-3D9D-44AA-BD43-4F33D15EE807}" type="presOf" srcId="{E7D620E5-22C2-4C82-9158-5923C8435007}" destId="{D5B17948-2A0F-4DE3-9DD1-161C7F4F5406}" srcOrd="0" destOrd="0" presId="urn:microsoft.com/office/officeart/2008/layout/PictureAccentList"/>
    <dgm:cxn modelId="{5DAF7189-CE3F-4022-AD72-A551A5EFEF72}" type="presOf" srcId="{FF77CF2E-869A-49F2-BD17-A72014C87617}" destId="{81692A26-7537-4570-A2CD-072485C7D3C3}" srcOrd="0" destOrd="0" presId="urn:microsoft.com/office/officeart/2008/layout/PictureAccentList"/>
    <dgm:cxn modelId="{E68C65B3-3FF0-4CEA-B117-69D141A40465}" type="presOf" srcId="{110081B4-1982-47D1-A7F3-D759049F8B7A}" destId="{0564C7D8-B900-438B-90BF-6418DFEB85A7}" srcOrd="0" destOrd="0" presId="urn:microsoft.com/office/officeart/2008/layout/PictureAccentList"/>
    <dgm:cxn modelId="{C713BDB5-4265-46CD-BBDA-3465003D8BB6}" srcId="{B3C592DA-687B-4367-9CAF-E6FB4A9BD200}" destId="{FF77CF2E-869A-49F2-BD17-A72014C87617}" srcOrd="0" destOrd="0" parTransId="{C7F9C829-1632-4F2D-978F-95AD8097C74E}" sibTransId="{8155FB42-0ACA-470A-A2F4-26BA6B990A6A}"/>
    <dgm:cxn modelId="{5F8B56D6-F226-40AB-A9B1-5A07237EC67E}" srcId="{B3C592DA-687B-4367-9CAF-E6FB4A9BD200}" destId="{65E91F51-BAA2-4B52-BEB2-B76602D6E45E}" srcOrd="2" destOrd="0" parTransId="{EA0A5B89-6DC2-4510-9B5B-A570EC54F0FE}" sibTransId="{7B7CB742-9D69-4F24-8939-ED4DF9339816}"/>
    <dgm:cxn modelId="{E37A29E0-1672-477C-894E-E893FB21FDF4}" srcId="{B3C592DA-687B-4367-9CAF-E6FB4A9BD200}" destId="{110081B4-1982-47D1-A7F3-D759049F8B7A}" srcOrd="3" destOrd="0" parTransId="{F12020F7-E913-4FD0-BD8E-B5DC6EC2E4F1}" sibTransId="{40199EA0-4ED9-44EC-8FC4-D408967CCC11}"/>
    <dgm:cxn modelId="{63DD951F-D4E0-453C-B710-B1244FD62C1C}" type="presParOf" srcId="{D5B17948-2A0F-4DE3-9DD1-161C7F4F5406}" destId="{E7F9B924-F0E6-4D51-9A84-4A1BFA446AF0}" srcOrd="0" destOrd="0" presId="urn:microsoft.com/office/officeart/2008/layout/PictureAccentList"/>
    <dgm:cxn modelId="{3949947B-2C2C-4176-8DF8-955358D3D250}" type="presParOf" srcId="{E7F9B924-F0E6-4D51-9A84-4A1BFA446AF0}" destId="{BE360B57-D664-442D-AA66-969E5C38C766}" srcOrd="0" destOrd="0" presId="urn:microsoft.com/office/officeart/2008/layout/PictureAccentList"/>
    <dgm:cxn modelId="{0F48E135-F1E2-4731-82EC-E79CC53DB313}" type="presParOf" srcId="{BE360B57-D664-442D-AA66-969E5C38C766}" destId="{B2FD9D59-7FE5-4BF0-A0AE-F36EED180BE4}" srcOrd="0" destOrd="0" presId="urn:microsoft.com/office/officeart/2008/layout/PictureAccentList"/>
    <dgm:cxn modelId="{EDE04231-65BD-4571-AE1F-BA3CF4B2A475}" type="presParOf" srcId="{E7F9B924-F0E6-4D51-9A84-4A1BFA446AF0}" destId="{E97EB88F-6B1D-4FE9-9ED4-FC5C47D014AE}" srcOrd="1" destOrd="0" presId="urn:microsoft.com/office/officeart/2008/layout/PictureAccentList"/>
    <dgm:cxn modelId="{6F13DB2E-CBB2-4655-A1C3-348EED14B108}" type="presParOf" srcId="{E97EB88F-6B1D-4FE9-9ED4-FC5C47D014AE}" destId="{668B9CAE-2EDE-4228-A449-142CE3283057}" srcOrd="0" destOrd="0" presId="urn:microsoft.com/office/officeart/2008/layout/PictureAccentList"/>
    <dgm:cxn modelId="{898118D6-041E-40A2-9A72-ED3EFC735AA5}" type="presParOf" srcId="{668B9CAE-2EDE-4228-A449-142CE3283057}" destId="{5065A995-21DB-487B-B1CF-5BBF385D622B}" srcOrd="0" destOrd="0" presId="urn:microsoft.com/office/officeart/2008/layout/PictureAccentList"/>
    <dgm:cxn modelId="{BAC0E5E1-CDE3-40E1-8891-5CD430D203CE}" type="presParOf" srcId="{668B9CAE-2EDE-4228-A449-142CE3283057}" destId="{81692A26-7537-4570-A2CD-072485C7D3C3}" srcOrd="1" destOrd="0" presId="urn:microsoft.com/office/officeart/2008/layout/PictureAccentList"/>
    <dgm:cxn modelId="{71DA689A-96A0-45B3-A30B-1B81AF84953F}" type="presParOf" srcId="{E97EB88F-6B1D-4FE9-9ED4-FC5C47D014AE}" destId="{9E93A5CC-0A95-4169-975A-9E0BDB93ECB5}" srcOrd="1" destOrd="0" presId="urn:microsoft.com/office/officeart/2008/layout/PictureAccentList"/>
    <dgm:cxn modelId="{2D4CA371-12E9-4E5A-A64D-DD8887705F19}" type="presParOf" srcId="{9E93A5CC-0A95-4169-975A-9E0BDB93ECB5}" destId="{6BACB3D1-0A3C-4E42-A83B-020EA0B03FB8}" srcOrd="0" destOrd="0" presId="urn:microsoft.com/office/officeart/2008/layout/PictureAccentList"/>
    <dgm:cxn modelId="{7ADED814-CBC4-40DC-914D-99BE03E3772A}" type="presParOf" srcId="{9E93A5CC-0A95-4169-975A-9E0BDB93ECB5}" destId="{36E29D04-6294-45FE-BCF5-79136E3DFF0B}" srcOrd="1" destOrd="0" presId="urn:microsoft.com/office/officeart/2008/layout/PictureAccentList"/>
    <dgm:cxn modelId="{97798CBB-9FD1-40B0-AD00-F304BB7E4C70}" type="presParOf" srcId="{E97EB88F-6B1D-4FE9-9ED4-FC5C47D014AE}" destId="{B656F856-B183-46C9-A81F-AD95302EA81D}" srcOrd="2" destOrd="0" presId="urn:microsoft.com/office/officeart/2008/layout/PictureAccentList"/>
    <dgm:cxn modelId="{2BEC8559-06D6-453C-A48E-3D069FE8C26B}" type="presParOf" srcId="{B656F856-B183-46C9-A81F-AD95302EA81D}" destId="{154E76A2-AA69-47EA-AA36-F1734E356672}" srcOrd="0" destOrd="0" presId="urn:microsoft.com/office/officeart/2008/layout/PictureAccentList"/>
    <dgm:cxn modelId="{851FAC26-951C-41E5-AA59-65B3BBCD421A}" type="presParOf" srcId="{B656F856-B183-46C9-A81F-AD95302EA81D}" destId="{7632C127-99B1-4D0A-85A3-7E826EECB4E0}" srcOrd="1" destOrd="0" presId="urn:microsoft.com/office/officeart/2008/layout/PictureAccentList"/>
    <dgm:cxn modelId="{76D8AA80-42E2-4EF4-A911-41BAD965C1B3}" type="presParOf" srcId="{E97EB88F-6B1D-4FE9-9ED4-FC5C47D014AE}" destId="{3465938B-B0C9-4812-ACCB-4AF29D6D315A}" srcOrd="3" destOrd="0" presId="urn:microsoft.com/office/officeart/2008/layout/PictureAccentList"/>
    <dgm:cxn modelId="{32B73318-62DB-4BC4-A290-3098B3984484}" type="presParOf" srcId="{3465938B-B0C9-4812-ACCB-4AF29D6D315A}" destId="{5429E236-7434-4D1C-B911-C936AA7DBF06}" srcOrd="0" destOrd="0" presId="urn:microsoft.com/office/officeart/2008/layout/PictureAccentList"/>
    <dgm:cxn modelId="{3D1479EC-4417-4CE2-8543-11ED4DF4EB7A}" type="presParOf" srcId="{3465938B-B0C9-4812-ACCB-4AF29D6D315A}" destId="{0564C7D8-B900-438B-90BF-6418DFEB85A7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23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7D620E5-22C2-4C82-9158-5923C8435007}" type="doc">
      <dgm:prSet loTypeId="urn:microsoft.com/office/officeart/2008/layout/PictureAccent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110081B4-1982-47D1-A7F3-D759049F8B7A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심해의 눈물                            </a:t>
          </a:r>
          <a:r>
            <a:rPr lang="en-US" altLang="ko-KR" sz="1400" b="1">
              <a:solidFill>
                <a:schemeClr val="bg1"/>
              </a:solidFill>
            </a:rPr>
            <a:t>00 / 42</a:t>
          </a:r>
          <a:endParaRPr lang="ko-KR" altLang="en-US" sz="1400" b="1">
            <a:solidFill>
              <a:schemeClr val="bg1"/>
            </a:solidFill>
          </a:endParaRPr>
        </a:p>
      </dgm:t>
    </dgm:pt>
    <dgm:pt modelId="{F12020F7-E913-4FD0-BD8E-B5DC6EC2E4F1}" type="parTrans" cxnId="{E37A29E0-1672-477C-894E-E893FB21FDF4}">
      <dgm:prSet/>
      <dgm:spPr/>
      <dgm:t>
        <a:bodyPr/>
        <a:lstStyle/>
        <a:p>
          <a:pPr latinLnBrk="1"/>
          <a:endParaRPr lang="ko-KR" altLang="en-US"/>
        </a:p>
      </dgm:t>
    </dgm:pt>
    <dgm:pt modelId="{40199EA0-4ED9-44EC-8FC4-D408967CCC11}" type="sibTrans" cxnId="{E37A29E0-1672-477C-894E-E893FB21FDF4}">
      <dgm:prSet/>
      <dgm:spPr/>
      <dgm:t>
        <a:bodyPr/>
        <a:lstStyle/>
        <a:p>
          <a:pPr latinLnBrk="1"/>
          <a:endParaRPr lang="ko-KR" altLang="en-US"/>
        </a:p>
      </dgm:t>
    </dgm:pt>
    <dgm:pt modelId="{63FBF3DE-35CE-4980-82BB-C723C4248BFA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/>
            <a:t>짙은 파도빛이 감도는 규격 각목   </a:t>
          </a:r>
          <a:r>
            <a:rPr lang="en-US" altLang="ko-KR" sz="1400" b="1"/>
            <a:t>000 / 170</a:t>
          </a:r>
          <a:endParaRPr lang="ko-KR" altLang="en-US" sz="1400" b="1"/>
        </a:p>
      </dgm:t>
    </dgm:pt>
    <dgm:pt modelId="{D6D0FB37-27BF-45EF-A166-59568BFCADE9}" type="parTrans" cxnId="{679A6E54-0A65-4AC2-896E-F9F560376887}">
      <dgm:prSet/>
      <dgm:spPr/>
      <dgm:t>
        <a:bodyPr/>
        <a:lstStyle/>
        <a:p>
          <a:pPr latinLnBrk="1"/>
          <a:endParaRPr lang="ko-KR" altLang="en-US"/>
        </a:p>
      </dgm:t>
    </dgm:pt>
    <dgm:pt modelId="{B3D6F0E9-74B4-4FCC-8E8C-8B3892323A8D}" type="sibTrans" cxnId="{679A6E54-0A65-4AC2-896E-F9F560376887}">
      <dgm:prSet/>
      <dgm:spPr/>
      <dgm:t>
        <a:bodyPr/>
        <a:lstStyle/>
        <a:p>
          <a:pPr latinLnBrk="1"/>
          <a:endParaRPr lang="ko-KR" altLang="en-US"/>
        </a:p>
      </dgm:t>
    </dgm:pt>
    <dgm:pt modelId="{65E91F51-BAA2-4B52-BEB2-B76602D6E45E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rgbClr val="FFFF00"/>
              </a:solidFill>
            </a:rPr>
            <a:t>화려한 암영 주괴                       </a:t>
          </a:r>
          <a:r>
            <a:rPr lang="en-US" altLang="ko-KR" sz="1400" b="1">
              <a:solidFill>
                <a:srgbClr val="FFFF00"/>
              </a:solidFill>
            </a:rPr>
            <a:t>00 / 30</a:t>
          </a:r>
          <a:endParaRPr lang="ko-KR" altLang="en-US" sz="1400" b="1">
            <a:solidFill>
              <a:srgbClr val="FFFF00"/>
            </a:solidFill>
          </a:endParaRPr>
        </a:p>
      </dgm:t>
    </dgm:pt>
    <dgm:pt modelId="{EA0A5B89-6DC2-4510-9B5B-A570EC54F0FE}" type="parTrans" cxnId="{5F8B56D6-F226-40AB-A9B1-5A07237EC67E}">
      <dgm:prSet/>
      <dgm:spPr/>
      <dgm:t>
        <a:bodyPr/>
        <a:lstStyle/>
        <a:p>
          <a:pPr latinLnBrk="1"/>
          <a:endParaRPr lang="ko-KR" altLang="en-US"/>
        </a:p>
      </dgm:t>
    </dgm:pt>
    <dgm:pt modelId="{7B7CB742-9D69-4F24-8939-ED4DF9339816}" type="sibTrans" cxnId="{5F8B56D6-F226-40AB-A9B1-5A07237EC67E}">
      <dgm:prSet/>
      <dgm:spPr/>
      <dgm:t>
        <a:bodyPr/>
        <a:lstStyle/>
        <a:p>
          <a:pPr latinLnBrk="1"/>
          <a:endParaRPr lang="ko-KR" altLang="en-US"/>
        </a:p>
      </dgm:t>
    </dgm:pt>
    <dgm:pt modelId="{B3C592DA-687B-4367-9CAF-E6FB4A9BD200}">
      <dgm:prSet phldrT="[텍스트]" custT="1"/>
      <dgm:spPr>
        <a:solidFill>
          <a:schemeClr val="accent6">
            <a:lumMod val="75000"/>
          </a:schemeClr>
        </a:solidFill>
      </dgm:spPr>
      <dgm:t>
        <a:bodyPr/>
        <a:lstStyle/>
        <a:p>
          <a:pPr latinLnBrk="1"/>
          <a:r>
            <a:rPr lang="ko-KR" altLang="en-US" sz="2000" b="1"/>
            <a:t>증축 재료 </a:t>
          </a:r>
          <a:r>
            <a:rPr lang="en-US" altLang="ko-KR" sz="2000" b="1"/>
            <a:t>: </a:t>
          </a:r>
          <a:r>
            <a:rPr lang="ko-KR" altLang="en-US" sz="2000" b="1"/>
            <a:t>용맹</a:t>
          </a:r>
        </a:p>
      </dgm:t>
    </dgm:pt>
    <dgm:pt modelId="{15F1A64E-A02E-4F30-9B0A-7C208F4B4818}" type="sibTrans" cxnId="{A2291010-EEF7-42CE-9F4F-E6D3A8DC8235}">
      <dgm:prSet/>
      <dgm:spPr/>
      <dgm:t>
        <a:bodyPr/>
        <a:lstStyle/>
        <a:p>
          <a:pPr latinLnBrk="1"/>
          <a:endParaRPr lang="ko-KR" altLang="en-US"/>
        </a:p>
      </dgm:t>
    </dgm:pt>
    <dgm:pt modelId="{1398E879-7440-42BE-A6BE-4CC62D93C65E}" type="parTrans" cxnId="{A2291010-EEF7-42CE-9F4F-E6D3A8DC8235}">
      <dgm:prSet/>
      <dgm:spPr/>
      <dgm:t>
        <a:bodyPr/>
        <a:lstStyle/>
        <a:p>
          <a:pPr latinLnBrk="1"/>
          <a:endParaRPr lang="ko-KR" altLang="en-US"/>
        </a:p>
      </dgm:t>
    </dgm:pt>
    <dgm:pt modelId="{FF77CF2E-869A-49F2-BD17-A72014C87617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 u="none">
              <a:solidFill>
                <a:schemeClr val="bg1"/>
              </a:solidFill>
            </a:rPr>
            <a:t>달의 핏줄이 새겨진 아마포        </a:t>
          </a:r>
          <a:r>
            <a:rPr lang="en-US" altLang="ko-KR" sz="1400" b="1" u="none">
              <a:solidFill>
                <a:schemeClr val="bg1"/>
              </a:solidFill>
            </a:rPr>
            <a:t>000 / 180</a:t>
          </a:r>
          <a:endParaRPr lang="ko-KR" altLang="en-US" sz="1400" b="1" u="none">
            <a:solidFill>
              <a:schemeClr val="bg1"/>
            </a:solidFill>
          </a:endParaRPr>
        </a:p>
      </dgm:t>
    </dgm:pt>
    <dgm:pt modelId="{8155FB42-0ACA-470A-A2F4-26BA6B990A6A}" type="sibTrans" cxnId="{C713BDB5-4265-46CD-BBDA-3465003D8BB6}">
      <dgm:prSet/>
      <dgm:spPr/>
      <dgm:t>
        <a:bodyPr/>
        <a:lstStyle/>
        <a:p>
          <a:pPr latinLnBrk="1"/>
          <a:endParaRPr lang="ko-KR" altLang="en-US"/>
        </a:p>
      </dgm:t>
    </dgm:pt>
    <dgm:pt modelId="{C7F9C829-1632-4F2D-978F-95AD8097C74E}" type="parTrans" cxnId="{C713BDB5-4265-46CD-BBDA-3465003D8BB6}">
      <dgm:prSet/>
      <dgm:spPr/>
      <dgm:t>
        <a:bodyPr/>
        <a:lstStyle/>
        <a:p>
          <a:pPr latinLnBrk="1"/>
          <a:endParaRPr lang="ko-KR" altLang="en-US"/>
        </a:p>
      </dgm:t>
    </dgm:pt>
    <dgm:pt modelId="{01823E4D-A4A3-46B2-BD04-A7D34979BF87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rgbClr val="FFFF00"/>
              </a:solidFill>
            </a:rPr>
            <a:t>화려한 진주 결정                      </a:t>
          </a:r>
          <a:r>
            <a:rPr lang="en-US" altLang="ko-KR" sz="1400" b="1">
              <a:solidFill>
                <a:srgbClr val="FFFF00"/>
              </a:solidFill>
            </a:rPr>
            <a:t>00 / 30</a:t>
          </a:r>
          <a:endParaRPr lang="ko-KR" altLang="en-US" sz="1400" b="1">
            <a:solidFill>
              <a:srgbClr val="FFFF00"/>
            </a:solidFill>
          </a:endParaRPr>
        </a:p>
      </dgm:t>
    </dgm:pt>
    <dgm:pt modelId="{B52167C3-FD06-4E59-9FD4-9B1D85B9C452}" type="parTrans" cxnId="{83040003-F5D6-45BD-8996-47111B31DF02}">
      <dgm:prSet/>
      <dgm:spPr/>
      <dgm:t>
        <a:bodyPr/>
        <a:lstStyle/>
        <a:p>
          <a:pPr latinLnBrk="1"/>
          <a:endParaRPr lang="ko-KR" altLang="en-US"/>
        </a:p>
      </dgm:t>
    </dgm:pt>
    <dgm:pt modelId="{17B52EDF-4D24-4A9D-B17F-FAEE9F859FC9}" type="sibTrans" cxnId="{83040003-F5D6-45BD-8996-47111B31DF02}">
      <dgm:prSet/>
      <dgm:spPr/>
      <dgm:t>
        <a:bodyPr/>
        <a:lstStyle/>
        <a:p>
          <a:pPr latinLnBrk="1"/>
          <a:endParaRPr lang="ko-KR" altLang="en-US"/>
        </a:p>
      </dgm:t>
    </dgm:pt>
    <dgm:pt modelId="{D5B17948-2A0F-4DE3-9DD1-161C7F4F5406}" type="pres">
      <dgm:prSet presAssocID="{E7D620E5-22C2-4C82-9158-5923C8435007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E7F9B924-F0E6-4D51-9A84-4A1BFA446AF0}" type="pres">
      <dgm:prSet presAssocID="{B3C592DA-687B-4367-9CAF-E6FB4A9BD200}" presName="root" presStyleCnt="0">
        <dgm:presLayoutVars>
          <dgm:chMax/>
          <dgm:chPref val="4"/>
        </dgm:presLayoutVars>
      </dgm:prSet>
      <dgm:spPr/>
    </dgm:pt>
    <dgm:pt modelId="{BE360B57-D664-442D-AA66-969E5C38C766}" type="pres">
      <dgm:prSet presAssocID="{B3C592DA-687B-4367-9CAF-E6FB4A9BD200}" presName="rootComposite" presStyleCnt="0">
        <dgm:presLayoutVars/>
      </dgm:prSet>
      <dgm:spPr/>
    </dgm:pt>
    <dgm:pt modelId="{B2FD9D59-7FE5-4BF0-A0AE-F36EED180BE4}" type="pres">
      <dgm:prSet presAssocID="{B3C592DA-687B-4367-9CAF-E6FB4A9BD200}" presName="rootText" presStyleLbl="node0" presStyleIdx="0" presStyleCnt="1">
        <dgm:presLayoutVars>
          <dgm:chMax/>
          <dgm:chPref val="4"/>
        </dgm:presLayoutVars>
      </dgm:prSet>
      <dgm:spPr/>
    </dgm:pt>
    <dgm:pt modelId="{E97EB88F-6B1D-4FE9-9ED4-FC5C47D014AE}" type="pres">
      <dgm:prSet presAssocID="{B3C592DA-687B-4367-9CAF-E6FB4A9BD200}" presName="childShape" presStyleCnt="0">
        <dgm:presLayoutVars>
          <dgm:chMax val="0"/>
          <dgm:chPref val="0"/>
        </dgm:presLayoutVars>
      </dgm:prSet>
      <dgm:spPr/>
    </dgm:pt>
    <dgm:pt modelId="{668B9CAE-2EDE-4228-A449-142CE3283057}" type="pres">
      <dgm:prSet presAssocID="{FF77CF2E-869A-49F2-BD17-A72014C87617}" presName="childComposite" presStyleCnt="0">
        <dgm:presLayoutVars>
          <dgm:chMax val="0"/>
          <dgm:chPref val="0"/>
        </dgm:presLayoutVars>
      </dgm:prSet>
      <dgm:spPr/>
    </dgm:pt>
    <dgm:pt modelId="{5065A995-21DB-487B-B1CF-5BBF385D622B}" type="pres">
      <dgm:prSet presAssocID="{FF77CF2E-869A-49F2-BD17-A72014C87617}" presName="Image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81692A26-7537-4570-A2CD-072485C7D3C3}" type="pres">
      <dgm:prSet presAssocID="{FF77CF2E-869A-49F2-BD17-A72014C87617}" presName="childText" presStyleLbl="lnNode1" presStyleIdx="0" presStyleCnt="5">
        <dgm:presLayoutVars>
          <dgm:chMax val="0"/>
          <dgm:chPref val="0"/>
          <dgm:bulletEnabled val="1"/>
        </dgm:presLayoutVars>
      </dgm:prSet>
      <dgm:spPr/>
    </dgm:pt>
    <dgm:pt modelId="{9E93A5CC-0A95-4169-975A-9E0BDB93ECB5}" type="pres">
      <dgm:prSet presAssocID="{63FBF3DE-35CE-4980-82BB-C723C4248BFA}" presName="childComposite" presStyleCnt="0">
        <dgm:presLayoutVars>
          <dgm:chMax val="0"/>
          <dgm:chPref val="0"/>
        </dgm:presLayoutVars>
      </dgm:prSet>
      <dgm:spPr/>
    </dgm:pt>
    <dgm:pt modelId="{6BACB3D1-0A3C-4E42-A83B-020EA0B03FB8}" type="pres">
      <dgm:prSet presAssocID="{63FBF3DE-35CE-4980-82BB-C723C4248BFA}" presName="Image" presStyleLbl="node1" presStyleIdx="1" presStyleCnt="5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36E29D04-6294-45FE-BCF5-79136E3DFF0B}" type="pres">
      <dgm:prSet presAssocID="{63FBF3DE-35CE-4980-82BB-C723C4248BFA}" presName="childText" presStyleLbl="lnNode1" presStyleIdx="1" presStyleCnt="5">
        <dgm:presLayoutVars>
          <dgm:chMax val="0"/>
          <dgm:chPref val="0"/>
          <dgm:bulletEnabled val="1"/>
        </dgm:presLayoutVars>
      </dgm:prSet>
      <dgm:spPr/>
    </dgm:pt>
    <dgm:pt modelId="{B656F856-B183-46C9-A81F-AD95302EA81D}" type="pres">
      <dgm:prSet presAssocID="{65E91F51-BAA2-4B52-BEB2-B76602D6E45E}" presName="childComposite" presStyleCnt="0">
        <dgm:presLayoutVars>
          <dgm:chMax val="0"/>
          <dgm:chPref val="0"/>
        </dgm:presLayoutVars>
      </dgm:prSet>
      <dgm:spPr/>
    </dgm:pt>
    <dgm:pt modelId="{154E76A2-AA69-47EA-AA36-F1734E356672}" type="pres">
      <dgm:prSet presAssocID="{65E91F51-BAA2-4B52-BEB2-B76602D6E45E}" presName="Image" presStyleLbl="node1" presStyleIdx="2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7632C127-99B1-4D0A-85A3-7E826EECB4E0}" type="pres">
      <dgm:prSet presAssocID="{65E91F51-BAA2-4B52-BEB2-B76602D6E45E}" presName="childText" presStyleLbl="lnNode1" presStyleIdx="2" presStyleCnt="5">
        <dgm:presLayoutVars>
          <dgm:chMax val="0"/>
          <dgm:chPref val="0"/>
          <dgm:bulletEnabled val="1"/>
        </dgm:presLayoutVars>
      </dgm:prSet>
      <dgm:spPr/>
    </dgm:pt>
    <dgm:pt modelId="{3465938B-B0C9-4812-ACCB-4AF29D6D315A}" type="pres">
      <dgm:prSet presAssocID="{110081B4-1982-47D1-A7F3-D759049F8B7A}" presName="childComposite" presStyleCnt="0">
        <dgm:presLayoutVars>
          <dgm:chMax val="0"/>
          <dgm:chPref val="0"/>
        </dgm:presLayoutVars>
      </dgm:prSet>
      <dgm:spPr/>
    </dgm:pt>
    <dgm:pt modelId="{5429E236-7434-4D1C-B911-C936AA7DBF06}" type="pres">
      <dgm:prSet presAssocID="{110081B4-1982-47D1-A7F3-D759049F8B7A}" presName="Image" presStyleLbl="node1" presStyleIdx="3" presStyleCnt="5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0564C7D8-B900-438B-90BF-6418DFEB85A7}" type="pres">
      <dgm:prSet presAssocID="{110081B4-1982-47D1-A7F3-D759049F8B7A}" presName="childText" presStyleLbl="lnNode1" presStyleIdx="3" presStyleCnt="5">
        <dgm:presLayoutVars>
          <dgm:chMax val="0"/>
          <dgm:chPref val="0"/>
          <dgm:bulletEnabled val="1"/>
        </dgm:presLayoutVars>
      </dgm:prSet>
      <dgm:spPr/>
    </dgm:pt>
    <dgm:pt modelId="{C51BFE58-8371-4B85-A3EE-EFC5DA9C0ED0}" type="pres">
      <dgm:prSet presAssocID="{01823E4D-A4A3-46B2-BD04-A7D34979BF87}" presName="childComposite" presStyleCnt="0">
        <dgm:presLayoutVars>
          <dgm:chMax val="0"/>
          <dgm:chPref val="0"/>
        </dgm:presLayoutVars>
      </dgm:prSet>
      <dgm:spPr/>
    </dgm:pt>
    <dgm:pt modelId="{30847909-19D9-49C7-9AD7-EDDBDDC12F52}" type="pres">
      <dgm:prSet presAssocID="{01823E4D-A4A3-46B2-BD04-A7D34979BF87}" presName="Image" presStyleLbl="node1" presStyleIdx="4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32D66E93-5170-47EC-A4AC-06EC08341EE6}" type="pres">
      <dgm:prSet presAssocID="{01823E4D-A4A3-46B2-BD04-A7D34979BF87}" presName="childText" presStyleLbl="ln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83040003-F5D6-45BD-8996-47111B31DF02}" srcId="{B3C592DA-687B-4367-9CAF-E6FB4A9BD200}" destId="{01823E4D-A4A3-46B2-BD04-A7D34979BF87}" srcOrd="4" destOrd="0" parTransId="{B52167C3-FD06-4E59-9FD4-9B1D85B9C452}" sibTransId="{17B52EDF-4D24-4A9D-B17F-FAEE9F859FC9}"/>
    <dgm:cxn modelId="{A2291010-EEF7-42CE-9F4F-E6D3A8DC8235}" srcId="{E7D620E5-22C2-4C82-9158-5923C8435007}" destId="{B3C592DA-687B-4367-9CAF-E6FB4A9BD200}" srcOrd="0" destOrd="0" parTransId="{1398E879-7440-42BE-A6BE-4CC62D93C65E}" sibTransId="{15F1A64E-A02E-4F30-9B0A-7C208F4B4818}"/>
    <dgm:cxn modelId="{10DAA317-BF76-4025-A9CC-1FA8137E19C0}" type="presOf" srcId="{63FBF3DE-35CE-4980-82BB-C723C4248BFA}" destId="{36E29D04-6294-45FE-BCF5-79136E3DFF0B}" srcOrd="0" destOrd="0" presId="urn:microsoft.com/office/officeart/2008/layout/PictureAccentList"/>
    <dgm:cxn modelId="{74D4104E-1347-4E27-AC85-2BC711432A20}" type="presOf" srcId="{B3C592DA-687B-4367-9CAF-E6FB4A9BD200}" destId="{B2FD9D59-7FE5-4BF0-A0AE-F36EED180BE4}" srcOrd="0" destOrd="0" presId="urn:microsoft.com/office/officeart/2008/layout/PictureAccentList"/>
    <dgm:cxn modelId="{679A6E54-0A65-4AC2-896E-F9F560376887}" srcId="{B3C592DA-687B-4367-9CAF-E6FB4A9BD200}" destId="{63FBF3DE-35CE-4980-82BB-C723C4248BFA}" srcOrd="1" destOrd="0" parTransId="{D6D0FB37-27BF-45EF-A166-59568BFCADE9}" sibTransId="{B3D6F0E9-74B4-4FCC-8E8C-8B3892323A8D}"/>
    <dgm:cxn modelId="{C48F6975-8E6B-42DE-86B6-0DE19FA13916}" type="presOf" srcId="{65E91F51-BAA2-4B52-BEB2-B76602D6E45E}" destId="{7632C127-99B1-4D0A-85A3-7E826EECB4E0}" srcOrd="0" destOrd="0" presId="urn:microsoft.com/office/officeart/2008/layout/PictureAccentList"/>
    <dgm:cxn modelId="{C5139188-3D9D-44AA-BD43-4F33D15EE807}" type="presOf" srcId="{E7D620E5-22C2-4C82-9158-5923C8435007}" destId="{D5B17948-2A0F-4DE3-9DD1-161C7F4F5406}" srcOrd="0" destOrd="0" presId="urn:microsoft.com/office/officeart/2008/layout/PictureAccentList"/>
    <dgm:cxn modelId="{5DAF7189-CE3F-4022-AD72-A551A5EFEF72}" type="presOf" srcId="{FF77CF2E-869A-49F2-BD17-A72014C87617}" destId="{81692A26-7537-4570-A2CD-072485C7D3C3}" srcOrd="0" destOrd="0" presId="urn:microsoft.com/office/officeart/2008/layout/PictureAccentList"/>
    <dgm:cxn modelId="{E68C65B3-3FF0-4CEA-B117-69D141A40465}" type="presOf" srcId="{110081B4-1982-47D1-A7F3-D759049F8B7A}" destId="{0564C7D8-B900-438B-90BF-6418DFEB85A7}" srcOrd="0" destOrd="0" presId="urn:microsoft.com/office/officeart/2008/layout/PictureAccentList"/>
    <dgm:cxn modelId="{C713BDB5-4265-46CD-BBDA-3465003D8BB6}" srcId="{B3C592DA-687B-4367-9CAF-E6FB4A9BD200}" destId="{FF77CF2E-869A-49F2-BD17-A72014C87617}" srcOrd="0" destOrd="0" parTransId="{C7F9C829-1632-4F2D-978F-95AD8097C74E}" sibTransId="{8155FB42-0ACA-470A-A2F4-26BA6B990A6A}"/>
    <dgm:cxn modelId="{5F8B56D6-F226-40AB-A9B1-5A07237EC67E}" srcId="{B3C592DA-687B-4367-9CAF-E6FB4A9BD200}" destId="{65E91F51-BAA2-4B52-BEB2-B76602D6E45E}" srcOrd="2" destOrd="0" parTransId="{EA0A5B89-6DC2-4510-9B5B-A570EC54F0FE}" sibTransId="{7B7CB742-9D69-4F24-8939-ED4DF9339816}"/>
    <dgm:cxn modelId="{E37A29E0-1672-477C-894E-E893FB21FDF4}" srcId="{B3C592DA-687B-4367-9CAF-E6FB4A9BD200}" destId="{110081B4-1982-47D1-A7F3-D759049F8B7A}" srcOrd="3" destOrd="0" parTransId="{F12020F7-E913-4FD0-BD8E-B5DC6EC2E4F1}" sibTransId="{40199EA0-4ED9-44EC-8FC4-D408967CCC11}"/>
    <dgm:cxn modelId="{D9117AF1-D0D0-4451-AC13-EF5650621C91}" type="presOf" srcId="{01823E4D-A4A3-46B2-BD04-A7D34979BF87}" destId="{32D66E93-5170-47EC-A4AC-06EC08341EE6}" srcOrd="0" destOrd="0" presId="urn:microsoft.com/office/officeart/2008/layout/PictureAccentList"/>
    <dgm:cxn modelId="{63DD951F-D4E0-453C-B710-B1244FD62C1C}" type="presParOf" srcId="{D5B17948-2A0F-4DE3-9DD1-161C7F4F5406}" destId="{E7F9B924-F0E6-4D51-9A84-4A1BFA446AF0}" srcOrd="0" destOrd="0" presId="urn:microsoft.com/office/officeart/2008/layout/PictureAccentList"/>
    <dgm:cxn modelId="{3949947B-2C2C-4176-8DF8-955358D3D250}" type="presParOf" srcId="{E7F9B924-F0E6-4D51-9A84-4A1BFA446AF0}" destId="{BE360B57-D664-442D-AA66-969E5C38C766}" srcOrd="0" destOrd="0" presId="urn:microsoft.com/office/officeart/2008/layout/PictureAccentList"/>
    <dgm:cxn modelId="{0F48E135-F1E2-4731-82EC-E79CC53DB313}" type="presParOf" srcId="{BE360B57-D664-442D-AA66-969E5C38C766}" destId="{B2FD9D59-7FE5-4BF0-A0AE-F36EED180BE4}" srcOrd="0" destOrd="0" presId="urn:microsoft.com/office/officeart/2008/layout/PictureAccentList"/>
    <dgm:cxn modelId="{EDE04231-65BD-4571-AE1F-BA3CF4B2A475}" type="presParOf" srcId="{E7F9B924-F0E6-4D51-9A84-4A1BFA446AF0}" destId="{E97EB88F-6B1D-4FE9-9ED4-FC5C47D014AE}" srcOrd="1" destOrd="0" presId="urn:microsoft.com/office/officeart/2008/layout/PictureAccentList"/>
    <dgm:cxn modelId="{6F13DB2E-CBB2-4655-A1C3-348EED14B108}" type="presParOf" srcId="{E97EB88F-6B1D-4FE9-9ED4-FC5C47D014AE}" destId="{668B9CAE-2EDE-4228-A449-142CE3283057}" srcOrd="0" destOrd="0" presId="urn:microsoft.com/office/officeart/2008/layout/PictureAccentList"/>
    <dgm:cxn modelId="{898118D6-041E-40A2-9A72-ED3EFC735AA5}" type="presParOf" srcId="{668B9CAE-2EDE-4228-A449-142CE3283057}" destId="{5065A995-21DB-487B-B1CF-5BBF385D622B}" srcOrd="0" destOrd="0" presId="urn:microsoft.com/office/officeart/2008/layout/PictureAccentList"/>
    <dgm:cxn modelId="{BAC0E5E1-CDE3-40E1-8891-5CD430D203CE}" type="presParOf" srcId="{668B9CAE-2EDE-4228-A449-142CE3283057}" destId="{81692A26-7537-4570-A2CD-072485C7D3C3}" srcOrd="1" destOrd="0" presId="urn:microsoft.com/office/officeart/2008/layout/PictureAccentList"/>
    <dgm:cxn modelId="{71DA689A-96A0-45B3-A30B-1B81AF84953F}" type="presParOf" srcId="{E97EB88F-6B1D-4FE9-9ED4-FC5C47D014AE}" destId="{9E93A5CC-0A95-4169-975A-9E0BDB93ECB5}" srcOrd="1" destOrd="0" presId="urn:microsoft.com/office/officeart/2008/layout/PictureAccentList"/>
    <dgm:cxn modelId="{2D4CA371-12E9-4E5A-A64D-DD8887705F19}" type="presParOf" srcId="{9E93A5CC-0A95-4169-975A-9E0BDB93ECB5}" destId="{6BACB3D1-0A3C-4E42-A83B-020EA0B03FB8}" srcOrd="0" destOrd="0" presId="urn:microsoft.com/office/officeart/2008/layout/PictureAccentList"/>
    <dgm:cxn modelId="{7ADED814-CBC4-40DC-914D-99BE03E3772A}" type="presParOf" srcId="{9E93A5CC-0A95-4169-975A-9E0BDB93ECB5}" destId="{36E29D04-6294-45FE-BCF5-79136E3DFF0B}" srcOrd="1" destOrd="0" presId="urn:microsoft.com/office/officeart/2008/layout/PictureAccentList"/>
    <dgm:cxn modelId="{97798CBB-9FD1-40B0-AD00-F304BB7E4C70}" type="presParOf" srcId="{E97EB88F-6B1D-4FE9-9ED4-FC5C47D014AE}" destId="{B656F856-B183-46C9-A81F-AD95302EA81D}" srcOrd="2" destOrd="0" presId="urn:microsoft.com/office/officeart/2008/layout/PictureAccentList"/>
    <dgm:cxn modelId="{2BEC8559-06D6-453C-A48E-3D069FE8C26B}" type="presParOf" srcId="{B656F856-B183-46C9-A81F-AD95302EA81D}" destId="{154E76A2-AA69-47EA-AA36-F1734E356672}" srcOrd="0" destOrd="0" presId="urn:microsoft.com/office/officeart/2008/layout/PictureAccentList"/>
    <dgm:cxn modelId="{851FAC26-951C-41E5-AA59-65B3BBCD421A}" type="presParOf" srcId="{B656F856-B183-46C9-A81F-AD95302EA81D}" destId="{7632C127-99B1-4D0A-85A3-7E826EECB4E0}" srcOrd="1" destOrd="0" presId="urn:microsoft.com/office/officeart/2008/layout/PictureAccentList"/>
    <dgm:cxn modelId="{76D8AA80-42E2-4EF4-A911-41BAD965C1B3}" type="presParOf" srcId="{E97EB88F-6B1D-4FE9-9ED4-FC5C47D014AE}" destId="{3465938B-B0C9-4812-ACCB-4AF29D6D315A}" srcOrd="3" destOrd="0" presId="urn:microsoft.com/office/officeart/2008/layout/PictureAccentList"/>
    <dgm:cxn modelId="{32B73318-62DB-4BC4-A290-3098B3984484}" type="presParOf" srcId="{3465938B-B0C9-4812-ACCB-4AF29D6D315A}" destId="{5429E236-7434-4D1C-B911-C936AA7DBF06}" srcOrd="0" destOrd="0" presId="urn:microsoft.com/office/officeart/2008/layout/PictureAccentList"/>
    <dgm:cxn modelId="{3D1479EC-4417-4CE2-8543-11ED4DF4EB7A}" type="presParOf" srcId="{3465938B-B0C9-4812-ACCB-4AF29D6D315A}" destId="{0564C7D8-B900-438B-90BF-6418DFEB85A7}" srcOrd="1" destOrd="0" presId="urn:microsoft.com/office/officeart/2008/layout/PictureAccentList"/>
    <dgm:cxn modelId="{752A4EB8-8CFE-44FB-8544-F4AD8500D1CC}" type="presParOf" srcId="{E97EB88F-6B1D-4FE9-9ED4-FC5C47D014AE}" destId="{C51BFE58-8371-4B85-A3EE-EFC5DA9C0ED0}" srcOrd="4" destOrd="0" presId="urn:microsoft.com/office/officeart/2008/layout/PictureAccentList"/>
    <dgm:cxn modelId="{0059CDCC-A022-490B-BB0A-CB853243B603}" type="presParOf" srcId="{C51BFE58-8371-4B85-A3EE-EFC5DA9C0ED0}" destId="{30847909-19D9-49C7-9AD7-EDDBDDC12F52}" srcOrd="0" destOrd="0" presId="urn:microsoft.com/office/officeart/2008/layout/PictureAccentList"/>
    <dgm:cxn modelId="{178DE0D6-CFD0-482D-91F1-945D6228E137}" type="presParOf" srcId="{C51BFE58-8371-4B85-A3EE-EFC5DA9C0ED0}" destId="{32D66E93-5170-47EC-A4AC-06EC08341EE6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2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FD9D59-7FE5-4BF0-A0AE-F36EED180BE4}">
      <dsp:nvSpPr>
        <dsp:cNvPr id="0" name=""/>
        <dsp:cNvSpPr/>
      </dsp:nvSpPr>
      <dsp:spPr>
        <a:xfrm>
          <a:off x="727049" y="777"/>
          <a:ext cx="3770454" cy="592485"/>
        </a:xfrm>
        <a:prstGeom prst="roundRect">
          <a:avLst>
            <a:gd name="adj" fmla="val 10000"/>
          </a:avLst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000" b="1" kern="1200"/>
            <a:t>에페리아 구축함 </a:t>
          </a:r>
          <a:r>
            <a:rPr lang="en-US" altLang="ko-KR" sz="2000" b="1" kern="1200"/>
            <a:t>: </a:t>
          </a:r>
          <a:r>
            <a:rPr lang="ko-KR" altLang="en-US" sz="2000" b="1" kern="1200"/>
            <a:t>흑룡 선수상</a:t>
          </a:r>
        </a:p>
      </dsp:txBody>
      <dsp:txXfrm>
        <a:off x="744402" y="18130"/>
        <a:ext cx="3735748" cy="557779"/>
      </dsp:txXfrm>
    </dsp:sp>
    <dsp:sp modelId="{5065A995-21DB-487B-B1CF-5BBF385D622B}">
      <dsp:nvSpPr>
        <dsp:cNvPr id="0" name=""/>
        <dsp:cNvSpPr/>
      </dsp:nvSpPr>
      <dsp:spPr>
        <a:xfrm>
          <a:off x="727049" y="699910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692A26-7537-4570-A2CD-072485C7D3C3}">
      <dsp:nvSpPr>
        <dsp:cNvPr id="0" name=""/>
        <dsp:cNvSpPr/>
      </dsp:nvSpPr>
      <dsp:spPr>
        <a:xfrm>
          <a:off x="1355084" y="699910"/>
          <a:ext cx="3142419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홍조빛 해저 단괴                     </a:t>
          </a:r>
          <a:r>
            <a:rPr lang="en-US" altLang="ko-KR" sz="1400" b="1" kern="1200">
              <a:solidFill>
                <a:schemeClr val="bg1"/>
              </a:solidFill>
            </a:rPr>
            <a:t>00 / 50</a:t>
          </a:r>
          <a:endParaRPr lang="ko-KR" altLang="en-US" sz="1400" b="1" kern="1200">
            <a:solidFill>
              <a:schemeClr val="bg1"/>
            </a:solidFill>
          </a:endParaRPr>
        </a:p>
      </dsp:txBody>
      <dsp:txXfrm>
        <a:off x="1384012" y="728838"/>
        <a:ext cx="3084563" cy="534629"/>
      </dsp:txXfrm>
    </dsp:sp>
    <dsp:sp modelId="{6BACB3D1-0A3C-4E42-A83B-020EA0B03FB8}">
      <dsp:nvSpPr>
        <dsp:cNvPr id="0" name=""/>
        <dsp:cNvSpPr/>
      </dsp:nvSpPr>
      <dsp:spPr>
        <a:xfrm>
          <a:off x="727049" y="1363494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2"/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E29D04-6294-45FE-BCF5-79136E3DFF0B}">
      <dsp:nvSpPr>
        <dsp:cNvPr id="0" name=""/>
        <dsp:cNvSpPr/>
      </dsp:nvSpPr>
      <dsp:spPr>
        <a:xfrm>
          <a:off x="1355084" y="1363494"/>
          <a:ext cx="3142419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강화된 섬나무 증착합판           </a:t>
          </a:r>
          <a:r>
            <a:rPr lang="en-US" altLang="ko-KR" sz="1400" b="1" kern="1200">
              <a:solidFill>
                <a:schemeClr val="bg1"/>
              </a:solidFill>
            </a:rPr>
            <a:t>000 / 300</a:t>
          </a:r>
          <a:endParaRPr lang="ko-KR" altLang="en-US" sz="1400" b="1" kern="1200">
            <a:solidFill>
              <a:schemeClr val="bg1"/>
            </a:solidFill>
          </a:endParaRPr>
        </a:p>
      </dsp:txBody>
      <dsp:txXfrm>
        <a:off x="1384012" y="1392422"/>
        <a:ext cx="3084563" cy="534629"/>
      </dsp:txXfrm>
    </dsp:sp>
    <dsp:sp modelId="{154E76A2-AA69-47EA-AA36-F1734E356672}">
      <dsp:nvSpPr>
        <dsp:cNvPr id="0" name=""/>
        <dsp:cNvSpPr/>
      </dsp:nvSpPr>
      <dsp:spPr>
        <a:xfrm>
          <a:off x="727049" y="2027078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32C127-99B1-4D0A-85A3-7E826EECB4E0}">
      <dsp:nvSpPr>
        <dsp:cNvPr id="0" name=""/>
        <dsp:cNvSpPr/>
      </dsp:nvSpPr>
      <dsp:spPr>
        <a:xfrm>
          <a:off x="1355084" y="2027078"/>
          <a:ext cx="3142419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심해초 줄기                            </a:t>
          </a:r>
          <a:r>
            <a:rPr lang="en-US" altLang="ko-KR" sz="1400" b="1" kern="1200">
              <a:solidFill>
                <a:schemeClr val="bg1"/>
              </a:solidFill>
            </a:rPr>
            <a:t>000 / 125</a:t>
          </a:r>
          <a:endParaRPr lang="ko-KR" altLang="en-US" sz="1400" b="1" kern="1200">
            <a:solidFill>
              <a:schemeClr val="bg1"/>
            </a:solidFill>
          </a:endParaRPr>
        </a:p>
      </dsp:txBody>
      <dsp:txXfrm>
        <a:off x="1384012" y="2056006"/>
        <a:ext cx="3084563" cy="534629"/>
      </dsp:txXfrm>
    </dsp:sp>
    <dsp:sp modelId="{5429E236-7434-4D1C-B911-C936AA7DBF06}">
      <dsp:nvSpPr>
        <dsp:cNvPr id="0" name=""/>
        <dsp:cNvSpPr/>
      </dsp:nvSpPr>
      <dsp:spPr>
        <a:xfrm>
          <a:off x="727049" y="2690662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64C7D8-B900-438B-90BF-6418DFEB85A7}">
      <dsp:nvSpPr>
        <dsp:cNvPr id="0" name=""/>
        <dsp:cNvSpPr/>
      </dsp:nvSpPr>
      <dsp:spPr>
        <a:xfrm>
          <a:off x="1355084" y="2690662"/>
          <a:ext cx="3142419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rgbClr val="FFFF00"/>
              </a:solidFill>
            </a:rPr>
            <a:t>대양의 견고한 현철                   </a:t>
          </a:r>
          <a:r>
            <a:rPr lang="en-US" altLang="ko-KR" sz="1400" b="1" kern="1200">
              <a:solidFill>
                <a:srgbClr val="FFFF00"/>
              </a:solidFill>
            </a:rPr>
            <a:t>000 / 150</a:t>
          </a:r>
          <a:endParaRPr lang="ko-KR" altLang="en-US" sz="1400" b="1" kern="1200">
            <a:solidFill>
              <a:srgbClr val="FFFF00"/>
            </a:solidFill>
          </a:endParaRPr>
        </a:p>
      </dsp:txBody>
      <dsp:txXfrm>
        <a:off x="1384012" y="2719590"/>
        <a:ext cx="3084563" cy="53462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FD9D59-7FE5-4BF0-A0AE-F36EED180BE4}">
      <dsp:nvSpPr>
        <dsp:cNvPr id="0" name=""/>
        <dsp:cNvSpPr/>
      </dsp:nvSpPr>
      <dsp:spPr>
        <a:xfrm>
          <a:off x="726040" y="777"/>
          <a:ext cx="3765217" cy="592485"/>
        </a:xfrm>
        <a:prstGeom prst="roundRect">
          <a:avLst>
            <a:gd name="adj" fmla="val 10000"/>
          </a:avLst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000" b="1" kern="1200"/>
            <a:t>에페리아 구축함 </a:t>
          </a:r>
          <a:r>
            <a:rPr lang="en-US" altLang="ko-KR" sz="2000" b="1" kern="1200"/>
            <a:t>: </a:t>
          </a:r>
          <a:r>
            <a:rPr lang="ko-KR" altLang="en-US" sz="2000" b="1" kern="1200"/>
            <a:t>메이나 함포</a:t>
          </a:r>
        </a:p>
      </dsp:txBody>
      <dsp:txXfrm>
        <a:off x="743393" y="18130"/>
        <a:ext cx="3730511" cy="557779"/>
      </dsp:txXfrm>
    </dsp:sp>
    <dsp:sp modelId="{5065A995-21DB-487B-B1CF-5BBF385D622B}">
      <dsp:nvSpPr>
        <dsp:cNvPr id="0" name=""/>
        <dsp:cNvSpPr/>
      </dsp:nvSpPr>
      <dsp:spPr>
        <a:xfrm>
          <a:off x="726040" y="699910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692A26-7537-4570-A2CD-072485C7D3C3}">
      <dsp:nvSpPr>
        <dsp:cNvPr id="0" name=""/>
        <dsp:cNvSpPr/>
      </dsp:nvSpPr>
      <dsp:spPr>
        <a:xfrm>
          <a:off x="1354074" y="699910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파도 빛이 감도는 규격 각목        </a:t>
          </a:r>
          <a:r>
            <a:rPr lang="en-US" altLang="ko-KR" sz="1400" b="1" kern="1200">
              <a:solidFill>
                <a:schemeClr val="bg1"/>
              </a:solidFill>
            </a:rPr>
            <a:t>000 / 180</a:t>
          </a:r>
          <a:r>
            <a:rPr lang="ko-KR" altLang="en-US" sz="1400" b="1" kern="1200">
              <a:solidFill>
                <a:schemeClr val="bg1"/>
              </a:solidFill>
            </a:rPr>
            <a:t> </a:t>
          </a:r>
        </a:p>
      </dsp:txBody>
      <dsp:txXfrm>
        <a:off x="1383002" y="728838"/>
        <a:ext cx="3079327" cy="534629"/>
      </dsp:txXfrm>
    </dsp:sp>
    <dsp:sp modelId="{6BACB3D1-0A3C-4E42-A83B-020EA0B03FB8}">
      <dsp:nvSpPr>
        <dsp:cNvPr id="0" name=""/>
        <dsp:cNvSpPr/>
      </dsp:nvSpPr>
      <dsp:spPr>
        <a:xfrm>
          <a:off x="726040" y="1363494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E29D04-6294-45FE-BCF5-79136E3DFF0B}">
      <dsp:nvSpPr>
        <dsp:cNvPr id="0" name=""/>
        <dsp:cNvSpPr/>
      </dsp:nvSpPr>
      <dsp:spPr>
        <a:xfrm>
          <a:off x="1354074" y="1363494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콕스해적단의 유물 </a:t>
          </a:r>
          <a:r>
            <a:rPr lang="en-US" altLang="ko-KR" sz="1400" b="1" kern="1200">
              <a:solidFill>
                <a:schemeClr val="bg1"/>
              </a:solidFill>
            </a:rPr>
            <a:t>– </a:t>
          </a:r>
          <a:r>
            <a:rPr lang="ko-KR" altLang="en-US" sz="1400" b="1" kern="1200">
              <a:solidFill>
                <a:schemeClr val="bg1"/>
              </a:solidFill>
            </a:rPr>
            <a:t>전투            </a:t>
          </a:r>
          <a:r>
            <a:rPr lang="en-US" altLang="ko-KR" sz="1400" b="1" kern="1200">
              <a:solidFill>
                <a:schemeClr val="bg1"/>
              </a:solidFill>
            </a:rPr>
            <a:t>000 / 125</a:t>
          </a:r>
          <a:endParaRPr lang="ko-KR" altLang="en-US" sz="1400" b="1" kern="1200">
            <a:solidFill>
              <a:schemeClr val="bg1"/>
            </a:solidFill>
          </a:endParaRPr>
        </a:p>
      </dsp:txBody>
      <dsp:txXfrm>
        <a:off x="1383002" y="1392422"/>
        <a:ext cx="3079327" cy="534629"/>
      </dsp:txXfrm>
    </dsp:sp>
    <dsp:sp modelId="{154E76A2-AA69-47EA-AA36-F1734E356672}">
      <dsp:nvSpPr>
        <dsp:cNvPr id="0" name=""/>
        <dsp:cNvSpPr/>
      </dsp:nvSpPr>
      <dsp:spPr>
        <a:xfrm>
          <a:off x="726040" y="2027078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32C127-99B1-4D0A-85A3-7E826EECB4E0}">
      <dsp:nvSpPr>
        <dsp:cNvPr id="0" name=""/>
        <dsp:cNvSpPr/>
      </dsp:nvSpPr>
      <dsp:spPr>
        <a:xfrm>
          <a:off x="1354074" y="2027078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u="none" kern="1200">
              <a:solidFill>
                <a:schemeClr val="bg1"/>
              </a:solidFill>
            </a:rPr>
            <a:t>달의 빈늘이 새겨진 합판          </a:t>
          </a:r>
          <a:r>
            <a:rPr lang="en-US" altLang="ko-KR" sz="1400" b="1" u="none" kern="1200">
              <a:solidFill>
                <a:schemeClr val="bg1"/>
              </a:solidFill>
            </a:rPr>
            <a:t>000 / 300</a:t>
          </a:r>
          <a:endParaRPr lang="ko-KR" altLang="en-US" sz="1400" b="1" u="none" kern="1200">
            <a:solidFill>
              <a:schemeClr val="bg1"/>
            </a:solidFill>
          </a:endParaRPr>
        </a:p>
      </dsp:txBody>
      <dsp:txXfrm>
        <a:off x="1383002" y="2056006"/>
        <a:ext cx="3079327" cy="534629"/>
      </dsp:txXfrm>
    </dsp:sp>
    <dsp:sp modelId="{5429E236-7434-4D1C-B911-C936AA7DBF06}">
      <dsp:nvSpPr>
        <dsp:cNvPr id="0" name=""/>
        <dsp:cNvSpPr/>
      </dsp:nvSpPr>
      <dsp:spPr>
        <a:xfrm>
          <a:off x="726040" y="2690662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64C7D8-B900-438B-90BF-6418DFEB85A7}">
      <dsp:nvSpPr>
        <dsp:cNvPr id="0" name=""/>
        <dsp:cNvSpPr/>
      </dsp:nvSpPr>
      <dsp:spPr>
        <a:xfrm>
          <a:off x="1354074" y="2690662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순수한 암초 조각                     </a:t>
          </a:r>
          <a:r>
            <a:rPr lang="en-US" altLang="ko-KR" sz="1400" b="1" kern="1200">
              <a:solidFill>
                <a:schemeClr val="bg1"/>
              </a:solidFill>
            </a:rPr>
            <a:t>000 / 180</a:t>
          </a:r>
          <a:endParaRPr lang="ko-KR" altLang="en-US" sz="1400" b="1" kern="1200">
            <a:solidFill>
              <a:schemeClr val="bg1"/>
            </a:solidFill>
          </a:endParaRPr>
        </a:p>
      </dsp:txBody>
      <dsp:txXfrm>
        <a:off x="1383002" y="2719590"/>
        <a:ext cx="3079327" cy="53462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FD9D59-7FE5-4BF0-A0AE-F36EED180BE4}">
      <dsp:nvSpPr>
        <dsp:cNvPr id="0" name=""/>
        <dsp:cNvSpPr/>
      </dsp:nvSpPr>
      <dsp:spPr>
        <a:xfrm>
          <a:off x="726040" y="777"/>
          <a:ext cx="3765217" cy="592485"/>
        </a:xfrm>
        <a:prstGeom prst="roundRect">
          <a:avLst>
            <a:gd name="adj" fmla="val 10000"/>
          </a:avLst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000" b="1" kern="1200"/>
            <a:t>에페리아 구축함 </a:t>
          </a:r>
          <a:r>
            <a:rPr lang="en-US" altLang="ko-KR" sz="2000" b="1" kern="1200"/>
            <a:t>: </a:t>
          </a:r>
          <a:r>
            <a:rPr lang="ko-KR" altLang="en-US" sz="2000" b="1" kern="1200"/>
            <a:t>개량형 장갑</a:t>
          </a:r>
          <a:r>
            <a:rPr lang="en-US" altLang="ko-KR" sz="2000" b="1" kern="1200"/>
            <a:t>	</a:t>
          </a:r>
          <a:endParaRPr lang="ko-KR" altLang="en-US" sz="2000" b="1" kern="1200"/>
        </a:p>
      </dsp:txBody>
      <dsp:txXfrm>
        <a:off x="743393" y="18130"/>
        <a:ext cx="3730511" cy="557779"/>
      </dsp:txXfrm>
    </dsp:sp>
    <dsp:sp modelId="{5065A995-21DB-487B-B1CF-5BBF385D622B}">
      <dsp:nvSpPr>
        <dsp:cNvPr id="0" name=""/>
        <dsp:cNvSpPr/>
      </dsp:nvSpPr>
      <dsp:spPr>
        <a:xfrm>
          <a:off x="726040" y="699910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692A26-7537-4570-A2CD-072485C7D3C3}">
      <dsp:nvSpPr>
        <dsp:cNvPr id="0" name=""/>
        <dsp:cNvSpPr/>
      </dsp:nvSpPr>
      <dsp:spPr>
        <a:xfrm>
          <a:off x="1354074" y="699910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u="none" kern="1200">
              <a:solidFill>
                <a:schemeClr val="bg1"/>
              </a:solidFill>
            </a:rPr>
            <a:t>순수한 진주 결정                    </a:t>
          </a:r>
          <a:r>
            <a:rPr lang="en-US" altLang="ko-KR" sz="1400" b="1" u="none" kern="1200">
              <a:solidFill>
                <a:schemeClr val="bg1"/>
              </a:solidFill>
            </a:rPr>
            <a:t>00/ 45</a:t>
          </a:r>
          <a:endParaRPr lang="ko-KR" altLang="en-US" sz="1400" b="1" u="none" kern="1200">
            <a:solidFill>
              <a:schemeClr val="bg1"/>
            </a:solidFill>
          </a:endParaRPr>
        </a:p>
      </dsp:txBody>
      <dsp:txXfrm>
        <a:off x="1383002" y="728838"/>
        <a:ext cx="3079327" cy="534629"/>
      </dsp:txXfrm>
    </dsp:sp>
    <dsp:sp modelId="{6BACB3D1-0A3C-4E42-A83B-020EA0B03FB8}">
      <dsp:nvSpPr>
        <dsp:cNvPr id="0" name=""/>
        <dsp:cNvSpPr/>
      </dsp:nvSpPr>
      <dsp:spPr>
        <a:xfrm>
          <a:off x="726040" y="1363494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E29D04-6294-45FE-BCF5-79136E3DFF0B}">
      <dsp:nvSpPr>
        <dsp:cNvPr id="0" name=""/>
        <dsp:cNvSpPr/>
      </dsp:nvSpPr>
      <dsp:spPr>
        <a:xfrm>
          <a:off x="1354074" y="1363494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u="none" kern="1200">
              <a:solidFill>
                <a:schemeClr val="bg1"/>
              </a:solidFill>
            </a:rPr>
            <a:t>콕스해적단의 유물 </a:t>
          </a:r>
          <a:r>
            <a:rPr lang="en-US" altLang="ko-KR" sz="1400" b="1" u="none" kern="1200">
              <a:solidFill>
                <a:schemeClr val="bg1"/>
              </a:solidFill>
            </a:rPr>
            <a:t>– </a:t>
          </a:r>
          <a:r>
            <a:rPr lang="ko-KR" altLang="en-US" sz="1400" b="1" u="none" kern="1200">
              <a:solidFill>
                <a:schemeClr val="bg1"/>
              </a:solidFill>
            </a:rPr>
            <a:t>협상 하급    </a:t>
          </a:r>
          <a:r>
            <a:rPr lang="en-US" altLang="ko-KR" sz="1400" b="1" u="none" kern="1200">
              <a:solidFill>
                <a:schemeClr val="bg1"/>
              </a:solidFill>
            </a:rPr>
            <a:t>00 / 60</a:t>
          </a:r>
        </a:p>
      </dsp:txBody>
      <dsp:txXfrm>
        <a:off x="1383002" y="1392422"/>
        <a:ext cx="3079327" cy="534629"/>
      </dsp:txXfrm>
    </dsp:sp>
    <dsp:sp modelId="{154E76A2-AA69-47EA-AA36-F1734E356672}">
      <dsp:nvSpPr>
        <dsp:cNvPr id="0" name=""/>
        <dsp:cNvSpPr/>
      </dsp:nvSpPr>
      <dsp:spPr>
        <a:xfrm>
          <a:off x="726040" y="2027078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32C127-99B1-4D0A-85A3-7E826EECB4E0}">
      <dsp:nvSpPr>
        <dsp:cNvPr id="0" name=""/>
        <dsp:cNvSpPr/>
      </dsp:nvSpPr>
      <dsp:spPr>
        <a:xfrm>
          <a:off x="1354074" y="2027078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콕스해적단의 유물 </a:t>
          </a:r>
          <a:r>
            <a:rPr lang="en-US" altLang="ko-KR" sz="1400" b="1" kern="1200">
              <a:solidFill>
                <a:schemeClr val="bg1"/>
              </a:solidFill>
            </a:rPr>
            <a:t>– </a:t>
          </a:r>
          <a:r>
            <a:rPr lang="ko-KR" altLang="en-US" sz="1400" b="1" kern="1200">
              <a:solidFill>
                <a:schemeClr val="bg1"/>
              </a:solidFill>
            </a:rPr>
            <a:t>전투          </a:t>
          </a:r>
          <a:r>
            <a:rPr lang="en-US" altLang="ko-KR" sz="1400" b="1" kern="1200">
              <a:solidFill>
                <a:schemeClr val="bg1"/>
              </a:solidFill>
            </a:rPr>
            <a:t>000 / 125</a:t>
          </a:r>
          <a:endParaRPr lang="ko-KR" altLang="en-US" sz="1400" b="1" kern="1200">
            <a:solidFill>
              <a:schemeClr val="bg1"/>
            </a:solidFill>
          </a:endParaRPr>
        </a:p>
      </dsp:txBody>
      <dsp:txXfrm>
        <a:off x="1383002" y="2056006"/>
        <a:ext cx="3079327" cy="534629"/>
      </dsp:txXfrm>
    </dsp:sp>
    <dsp:sp modelId="{5429E236-7434-4D1C-B911-C936AA7DBF06}">
      <dsp:nvSpPr>
        <dsp:cNvPr id="0" name=""/>
        <dsp:cNvSpPr/>
      </dsp:nvSpPr>
      <dsp:spPr>
        <a:xfrm>
          <a:off x="726040" y="2690662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64C7D8-B900-438B-90BF-6418DFEB85A7}">
      <dsp:nvSpPr>
        <dsp:cNvPr id="0" name=""/>
        <dsp:cNvSpPr/>
      </dsp:nvSpPr>
      <dsp:spPr>
        <a:xfrm>
          <a:off x="1354074" y="2690662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u="none" kern="1200">
              <a:solidFill>
                <a:schemeClr val="bg1"/>
              </a:solidFill>
            </a:rPr>
            <a:t>달의 비늘이 새겨진 합판          </a:t>
          </a:r>
          <a:r>
            <a:rPr lang="en-US" altLang="ko-KR" sz="1400" b="1" u="none" kern="1200">
              <a:solidFill>
                <a:schemeClr val="bg1"/>
              </a:solidFill>
            </a:rPr>
            <a:t>000 / 300</a:t>
          </a:r>
          <a:endParaRPr lang="ko-KR" altLang="en-US" sz="1400" b="1" u="none" kern="1200">
            <a:solidFill>
              <a:schemeClr val="bg1"/>
            </a:solidFill>
          </a:endParaRPr>
        </a:p>
      </dsp:txBody>
      <dsp:txXfrm>
        <a:off x="1383002" y="2719590"/>
        <a:ext cx="3079327" cy="53462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FD9D59-7FE5-4BF0-A0AE-F36EED180BE4}">
      <dsp:nvSpPr>
        <dsp:cNvPr id="0" name=""/>
        <dsp:cNvSpPr/>
      </dsp:nvSpPr>
      <dsp:spPr>
        <a:xfrm>
          <a:off x="726040" y="777"/>
          <a:ext cx="3765217" cy="592485"/>
        </a:xfrm>
        <a:prstGeom prst="roundRect">
          <a:avLst>
            <a:gd name="adj" fmla="val 10000"/>
          </a:avLst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000" b="1" kern="1200"/>
            <a:t>에페리아 구축함 </a:t>
          </a:r>
          <a:r>
            <a:rPr lang="en-US" altLang="ko-KR" sz="2000" b="1" kern="1200"/>
            <a:t>: </a:t>
          </a:r>
          <a:r>
            <a:rPr lang="ko-KR" altLang="en-US" sz="2000" b="1" kern="1200"/>
            <a:t>비층 바람 돛</a:t>
          </a:r>
        </a:p>
      </dsp:txBody>
      <dsp:txXfrm>
        <a:off x="743393" y="18130"/>
        <a:ext cx="3730511" cy="557779"/>
      </dsp:txXfrm>
    </dsp:sp>
    <dsp:sp modelId="{5065A995-21DB-487B-B1CF-5BBF385D622B}">
      <dsp:nvSpPr>
        <dsp:cNvPr id="0" name=""/>
        <dsp:cNvSpPr/>
      </dsp:nvSpPr>
      <dsp:spPr>
        <a:xfrm>
          <a:off x="726040" y="699910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692A26-7537-4570-A2CD-072485C7D3C3}">
      <dsp:nvSpPr>
        <dsp:cNvPr id="0" name=""/>
        <dsp:cNvSpPr/>
      </dsp:nvSpPr>
      <dsp:spPr>
        <a:xfrm>
          <a:off x="1354074" y="699910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홍저빛 해저단괴                        </a:t>
          </a:r>
          <a:r>
            <a:rPr lang="en-US" altLang="ko-KR" sz="1400" b="1" kern="1200">
              <a:solidFill>
                <a:schemeClr val="bg1"/>
              </a:solidFill>
            </a:rPr>
            <a:t>00 / 50</a:t>
          </a:r>
          <a:endParaRPr lang="ko-KR" altLang="en-US" sz="1400" b="1" kern="1200">
            <a:solidFill>
              <a:schemeClr val="bg1"/>
            </a:solidFill>
          </a:endParaRPr>
        </a:p>
      </dsp:txBody>
      <dsp:txXfrm>
        <a:off x="1383002" y="728838"/>
        <a:ext cx="3079327" cy="534629"/>
      </dsp:txXfrm>
    </dsp:sp>
    <dsp:sp modelId="{6BACB3D1-0A3C-4E42-A83B-020EA0B03FB8}">
      <dsp:nvSpPr>
        <dsp:cNvPr id="0" name=""/>
        <dsp:cNvSpPr/>
      </dsp:nvSpPr>
      <dsp:spPr>
        <a:xfrm>
          <a:off x="726040" y="1363494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E29D04-6294-45FE-BCF5-79136E3DFF0B}">
      <dsp:nvSpPr>
        <dsp:cNvPr id="0" name=""/>
        <dsp:cNvSpPr/>
      </dsp:nvSpPr>
      <dsp:spPr>
        <a:xfrm>
          <a:off x="1354074" y="1363494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콕스해적단의 유물 </a:t>
          </a:r>
          <a:r>
            <a:rPr lang="en-US" altLang="ko-KR" sz="1400" b="1" kern="1200">
              <a:solidFill>
                <a:schemeClr val="bg1"/>
              </a:solidFill>
            </a:rPr>
            <a:t>– </a:t>
          </a:r>
          <a:r>
            <a:rPr lang="ko-KR" altLang="en-US" sz="1400" b="1" kern="1200">
              <a:solidFill>
                <a:schemeClr val="bg1"/>
              </a:solidFill>
            </a:rPr>
            <a:t>상급          </a:t>
          </a:r>
          <a:r>
            <a:rPr lang="en-US" altLang="ko-KR" sz="1400" b="1" kern="1200">
              <a:solidFill>
                <a:schemeClr val="bg1"/>
              </a:solidFill>
            </a:rPr>
            <a:t>00 / 30</a:t>
          </a:r>
          <a:endParaRPr lang="ko-KR" altLang="en-US" sz="1400" b="1" kern="1200">
            <a:solidFill>
              <a:schemeClr val="bg1"/>
            </a:solidFill>
          </a:endParaRPr>
        </a:p>
      </dsp:txBody>
      <dsp:txXfrm>
        <a:off x="1383002" y="1392422"/>
        <a:ext cx="3079327" cy="534629"/>
      </dsp:txXfrm>
    </dsp:sp>
    <dsp:sp modelId="{154E76A2-AA69-47EA-AA36-F1734E356672}">
      <dsp:nvSpPr>
        <dsp:cNvPr id="0" name=""/>
        <dsp:cNvSpPr/>
      </dsp:nvSpPr>
      <dsp:spPr>
        <a:xfrm>
          <a:off x="726040" y="2027078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32C127-99B1-4D0A-85A3-7E826EECB4E0}">
      <dsp:nvSpPr>
        <dsp:cNvPr id="0" name=""/>
        <dsp:cNvSpPr/>
      </dsp:nvSpPr>
      <dsp:spPr>
        <a:xfrm>
          <a:off x="1354074" y="2027078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심해초 돌기                              </a:t>
          </a:r>
          <a:r>
            <a:rPr lang="en-US" altLang="ko-KR" sz="1400" b="1" kern="1200">
              <a:solidFill>
                <a:schemeClr val="bg1"/>
              </a:solidFill>
            </a:rPr>
            <a:t>00 / 125</a:t>
          </a:r>
          <a:endParaRPr lang="ko-KR" altLang="en-US" sz="1400" b="1" kern="1200">
            <a:solidFill>
              <a:schemeClr val="bg1"/>
            </a:solidFill>
          </a:endParaRPr>
        </a:p>
      </dsp:txBody>
      <dsp:txXfrm>
        <a:off x="1383002" y="2056006"/>
        <a:ext cx="3079327" cy="534629"/>
      </dsp:txXfrm>
    </dsp:sp>
    <dsp:sp modelId="{5429E236-7434-4D1C-B911-C936AA7DBF06}">
      <dsp:nvSpPr>
        <dsp:cNvPr id="0" name=""/>
        <dsp:cNvSpPr/>
      </dsp:nvSpPr>
      <dsp:spPr>
        <a:xfrm>
          <a:off x="726040" y="2690662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64C7D8-B900-438B-90BF-6418DFEB85A7}">
      <dsp:nvSpPr>
        <dsp:cNvPr id="0" name=""/>
        <dsp:cNvSpPr/>
      </dsp:nvSpPr>
      <dsp:spPr>
        <a:xfrm>
          <a:off x="1354074" y="2690662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rgbClr val="FFFF00"/>
              </a:solidFill>
            </a:rPr>
            <a:t>빛나는 코발트 주괴                   </a:t>
          </a:r>
          <a:r>
            <a:rPr lang="en-US" altLang="ko-KR" sz="1400" b="1" kern="1200">
              <a:solidFill>
                <a:srgbClr val="FFFF00"/>
              </a:solidFill>
            </a:rPr>
            <a:t>00 / 30</a:t>
          </a:r>
          <a:endParaRPr lang="ko-KR" altLang="en-US" sz="1400" b="1" kern="1200">
            <a:solidFill>
              <a:srgbClr val="FFFF00"/>
            </a:solidFill>
          </a:endParaRPr>
        </a:p>
      </dsp:txBody>
      <dsp:txXfrm>
        <a:off x="1383002" y="2719590"/>
        <a:ext cx="3079327" cy="53462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FD9D59-7FE5-4BF0-A0AE-F36EED180BE4}">
      <dsp:nvSpPr>
        <dsp:cNvPr id="0" name=""/>
        <dsp:cNvSpPr/>
      </dsp:nvSpPr>
      <dsp:spPr>
        <a:xfrm>
          <a:off x="1257563" y="48"/>
          <a:ext cx="3781915" cy="593227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000" b="1" kern="1200"/>
            <a:t>증축 재료 </a:t>
          </a:r>
          <a:r>
            <a:rPr lang="en-US" altLang="ko-KR" sz="2000" b="1" kern="1200"/>
            <a:t>: </a:t>
          </a:r>
          <a:r>
            <a:rPr lang="ko-KR" altLang="en-US" sz="2000" b="1" kern="1200"/>
            <a:t>용맹</a:t>
          </a:r>
        </a:p>
      </dsp:txBody>
      <dsp:txXfrm>
        <a:off x="1274938" y="17423"/>
        <a:ext cx="3747165" cy="558477"/>
      </dsp:txXfrm>
    </dsp:sp>
    <dsp:sp modelId="{5065A995-21DB-487B-B1CF-5BBF385D622B}">
      <dsp:nvSpPr>
        <dsp:cNvPr id="0" name=""/>
        <dsp:cNvSpPr/>
      </dsp:nvSpPr>
      <dsp:spPr>
        <a:xfrm>
          <a:off x="1257563" y="700056"/>
          <a:ext cx="593227" cy="593227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692A26-7537-4570-A2CD-072485C7D3C3}">
      <dsp:nvSpPr>
        <dsp:cNvPr id="0" name=""/>
        <dsp:cNvSpPr/>
      </dsp:nvSpPr>
      <dsp:spPr>
        <a:xfrm>
          <a:off x="1886384" y="700056"/>
          <a:ext cx="3153094" cy="593227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u="none" kern="1200">
              <a:solidFill>
                <a:schemeClr val="bg1"/>
              </a:solidFill>
            </a:rPr>
            <a:t>달의 핏줄이 새겨진 아마포        </a:t>
          </a:r>
          <a:r>
            <a:rPr lang="en-US" altLang="ko-KR" sz="1400" b="1" u="none" kern="1200">
              <a:solidFill>
                <a:schemeClr val="bg1"/>
              </a:solidFill>
            </a:rPr>
            <a:t>000 / 180</a:t>
          </a:r>
          <a:endParaRPr lang="ko-KR" altLang="en-US" sz="1400" b="1" u="none" kern="1200">
            <a:solidFill>
              <a:schemeClr val="bg1"/>
            </a:solidFill>
          </a:endParaRPr>
        </a:p>
      </dsp:txBody>
      <dsp:txXfrm>
        <a:off x="1915348" y="729020"/>
        <a:ext cx="3095166" cy="535299"/>
      </dsp:txXfrm>
    </dsp:sp>
    <dsp:sp modelId="{6BACB3D1-0A3C-4E42-A83B-020EA0B03FB8}">
      <dsp:nvSpPr>
        <dsp:cNvPr id="0" name=""/>
        <dsp:cNvSpPr/>
      </dsp:nvSpPr>
      <dsp:spPr>
        <a:xfrm>
          <a:off x="1257563" y="1364470"/>
          <a:ext cx="593227" cy="593227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E29D04-6294-45FE-BCF5-79136E3DFF0B}">
      <dsp:nvSpPr>
        <dsp:cNvPr id="0" name=""/>
        <dsp:cNvSpPr/>
      </dsp:nvSpPr>
      <dsp:spPr>
        <a:xfrm>
          <a:off x="1886384" y="1364470"/>
          <a:ext cx="3153094" cy="593227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/>
            <a:t>짙은 파도빛이 감도는 규격 각목   </a:t>
          </a:r>
          <a:r>
            <a:rPr lang="en-US" altLang="ko-KR" sz="1400" b="1" kern="1200"/>
            <a:t>000 / 170</a:t>
          </a:r>
          <a:endParaRPr lang="ko-KR" altLang="en-US" sz="1400" b="1" kern="1200"/>
        </a:p>
      </dsp:txBody>
      <dsp:txXfrm>
        <a:off x="1915348" y="1393434"/>
        <a:ext cx="3095166" cy="535299"/>
      </dsp:txXfrm>
    </dsp:sp>
    <dsp:sp modelId="{154E76A2-AA69-47EA-AA36-F1734E356672}">
      <dsp:nvSpPr>
        <dsp:cNvPr id="0" name=""/>
        <dsp:cNvSpPr/>
      </dsp:nvSpPr>
      <dsp:spPr>
        <a:xfrm>
          <a:off x="1257563" y="2028884"/>
          <a:ext cx="593227" cy="593227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32C127-99B1-4D0A-85A3-7E826EECB4E0}">
      <dsp:nvSpPr>
        <dsp:cNvPr id="0" name=""/>
        <dsp:cNvSpPr/>
      </dsp:nvSpPr>
      <dsp:spPr>
        <a:xfrm>
          <a:off x="1886384" y="2028884"/>
          <a:ext cx="3153094" cy="593227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rgbClr val="FFFF00"/>
              </a:solidFill>
            </a:rPr>
            <a:t>화려한 암영 주괴                       </a:t>
          </a:r>
          <a:r>
            <a:rPr lang="en-US" altLang="ko-KR" sz="1400" b="1" kern="1200">
              <a:solidFill>
                <a:srgbClr val="FFFF00"/>
              </a:solidFill>
            </a:rPr>
            <a:t>00 / 30</a:t>
          </a:r>
          <a:endParaRPr lang="ko-KR" altLang="en-US" sz="1400" b="1" kern="1200">
            <a:solidFill>
              <a:srgbClr val="FFFF00"/>
            </a:solidFill>
          </a:endParaRPr>
        </a:p>
      </dsp:txBody>
      <dsp:txXfrm>
        <a:off x="1915348" y="2057848"/>
        <a:ext cx="3095166" cy="535299"/>
      </dsp:txXfrm>
    </dsp:sp>
    <dsp:sp modelId="{5429E236-7434-4D1C-B911-C936AA7DBF06}">
      <dsp:nvSpPr>
        <dsp:cNvPr id="0" name=""/>
        <dsp:cNvSpPr/>
      </dsp:nvSpPr>
      <dsp:spPr>
        <a:xfrm>
          <a:off x="1257563" y="2693299"/>
          <a:ext cx="593227" cy="593227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64C7D8-B900-438B-90BF-6418DFEB85A7}">
      <dsp:nvSpPr>
        <dsp:cNvPr id="0" name=""/>
        <dsp:cNvSpPr/>
      </dsp:nvSpPr>
      <dsp:spPr>
        <a:xfrm>
          <a:off x="1886384" y="2693299"/>
          <a:ext cx="3153094" cy="593227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심해의 눈물                            </a:t>
          </a:r>
          <a:r>
            <a:rPr lang="en-US" altLang="ko-KR" sz="1400" b="1" kern="1200">
              <a:solidFill>
                <a:schemeClr val="bg1"/>
              </a:solidFill>
            </a:rPr>
            <a:t>00 / 42</a:t>
          </a:r>
          <a:endParaRPr lang="ko-KR" altLang="en-US" sz="1400" b="1" kern="1200">
            <a:solidFill>
              <a:schemeClr val="bg1"/>
            </a:solidFill>
          </a:endParaRPr>
        </a:p>
      </dsp:txBody>
      <dsp:txXfrm>
        <a:off x="1915348" y="2722263"/>
        <a:ext cx="3095166" cy="535299"/>
      </dsp:txXfrm>
    </dsp:sp>
    <dsp:sp modelId="{30847909-19D9-49C7-9AD7-EDDBDDC12F52}">
      <dsp:nvSpPr>
        <dsp:cNvPr id="0" name=""/>
        <dsp:cNvSpPr/>
      </dsp:nvSpPr>
      <dsp:spPr>
        <a:xfrm>
          <a:off x="1257563" y="3357713"/>
          <a:ext cx="593227" cy="593227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D66E93-5170-47EC-A4AC-06EC08341EE6}">
      <dsp:nvSpPr>
        <dsp:cNvPr id="0" name=""/>
        <dsp:cNvSpPr/>
      </dsp:nvSpPr>
      <dsp:spPr>
        <a:xfrm>
          <a:off x="1886384" y="3357713"/>
          <a:ext cx="3153094" cy="593227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rgbClr val="FFFF00"/>
              </a:solidFill>
            </a:rPr>
            <a:t>화려한 진주 결정                      </a:t>
          </a:r>
          <a:r>
            <a:rPr lang="en-US" altLang="ko-KR" sz="1400" b="1" kern="1200">
              <a:solidFill>
                <a:srgbClr val="FFFF00"/>
              </a:solidFill>
            </a:rPr>
            <a:t>00 / 30</a:t>
          </a:r>
          <a:endParaRPr lang="ko-KR" altLang="en-US" sz="1400" b="1" kern="1200">
            <a:solidFill>
              <a:srgbClr val="FFFF00"/>
            </a:solidFill>
          </a:endParaRPr>
        </a:p>
      </dsp:txBody>
      <dsp:txXfrm>
        <a:off x="1915348" y="3386677"/>
        <a:ext cx="3095166" cy="5352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D08B96-6566-4DC1-81FB-E856F36DD2EF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2E66EC-0624-4014-8626-4CCB9DD79B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8906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2E66EC-0624-4014-8626-4CCB9DD79BD4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46190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73D80A2-0DF1-455F-BE55-C088AAE89A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A96D3317-827C-482B-A8F8-577D7CC8E4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217D156-BDCB-4CC3-8BD1-DF38BBFD2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D9CC71B-B078-4B7E-9AE0-1CAF2C1F64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7228664-0175-4BC4-B810-3382202F2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9586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C10D132-B6ED-41E8-BF60-52F3390DF5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2458A42A-6130-4255-8D91-B6DC2B5657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082F0BB-D273-4C25-A597-FDB86A9E3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650EC6F-3000-44A7-9C6E-7713B2EA0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9CBDBE5-4263-4F33-8A58-DCD577533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9388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BF0428F8-F8C5-41C3-A8FC-B52F817516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675F0F5-699D-4CA5-BF25-3CC1D03AC5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69F7085-69D3-4731-9374-4B8335BDF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F9E7CE8-D26A-4280-B7A7-65DB67067E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EE030CC-BEFE-4288-BB6B-21EC1A9F0B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7507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F567DC9-DD69-4BA8-9ED9-CC46448961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D002908-E453-4A8D-B363-706C6AD2FF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D364CE8-DE39-4D7D-A393-A940D73A3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6A50057-EA3B-45DE-BE8C-1FE3CB7651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153A2B-C17C-45F8-BDCC-89289BD2A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3858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230BB1D-DD48-4D5D-9121-5934B539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4046970-9B21-4CCC-99F9-7DE206B5D4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3FB10FF-BF06-445C-85CC-F2E8CE50B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64899FB-44DE-494C-8394-72FA95AA8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CC56B42-B74E-4FB7-879F-CB437298A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093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19B5C2C-B2D1-4648-B3B5-3A75A2508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E1EDA91-39B7-4AF4-A8BF-641DB3B77A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EF9BFB8-166B-487E-83B8-4272ED88BB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EB6B95D-7581-4EDE-8197-862DA261EE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80753F7-4A31-4363-BC17-C1A66B7606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85E67E9-7292-4DA1-83F0-689019F0C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968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98E66D8-C307-4022-81F0-57A18E775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8FCBF0E-CD24-401A-BB7D-ECA2AADF3E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0C003018-4907-4B33-A37B-DEACCF53AE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B95F8547-9A53-45B7-8F4A-EBC82AAB2C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434727BD-EB6F-4D0B-9BF1-A109F37738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1FA374A3-7432-4B65-8CE9-1A266B4F4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19EBBB2B-DE7B-4201-96F0-49E92173C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60846161-0931-40D1-9D9D-69B5EA52B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1304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A1E95E0-6C52-4E3F-B4CD-443C64D9A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0BC20F2-A870-42F8-B2D7-B4E85AE2F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FEA3742C-1684-4933-971C-5B3AC9140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2929A2DD-AFF7-4D67-83BD-84277A440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42230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2F7F996A-58FF-4B0A-866F-938D030AC3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A3073748-6414-438C-8860-4DCFBD3144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2FFDC96-DAC9-420E-B655-D6D6C12DD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7019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B19DAEB-4DA2-46F3-B81E-8F4CECE5F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BD5F617-43C7-487C-8ECE-FEFDFEFF59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DC7C41C-C012-412B-A6CF-2A6E72447D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38CFF8E-005C-447D-B130-D7CE17C58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DE1ADDD-6986-48C9-A91F-46F341A6C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A439AC0-7FE8-4C40-8D74-64C8D4949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9206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2D21AF4-0C29-4C41-A84B-12DE7E161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5E766B27-765C-4299-89EB-6A9BF13178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D5A08AB-FF05-44E0-937F-F9CBD1C678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7F46809-7887-4EDC-80CB-9FA5A00CD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7D17305-E14F-4C1E-82E6-FCBB68481F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35A292D-C02E-4FA0-9E39-6D3543D74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3366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245657D9-4359-45F7-B36E-024CC4645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465DCB8-A8B4-415C-9B27-E164221DC3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D443B7F-CFB6-4D9E-9602-1F6BC63CB9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419584B-47C4-47F0-8217-08114E23B4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98892AD-84DE-49ED-AD83-9413E566A1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9211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18" Type="http://schemas.microsoft.com/office/2007/relationships/diagramDrawing" Target="../diagrams/drawing3.xml"/><Relationship Id="rId26" Type="http://schemas.openxmlformats.org/officeDocument/2006/relationships/diagramQuickStyle" Target="../diagrams/quickStyle5.xml"/><Relationship Id="rId3" Type="http://schemas.openxmlformats.org/officeDocument/2006/relationships/image" Target="../media/image1.jpg"/><Relationship Id="rId21" Type="http://schemas.openxmlformats.org/officeDocument/2006/relationships/diagramQuickStyle" Target="../diagrams/quickStyle4.xml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17" Type="http://schemas.openxmlformats.org/officeDocument/2006/relationships/diagramColors" Target="../diagrams/colors3.xml"/><Relationship Id="rId25" Type="http://schemas.openxmlformats.org/officeDocument/2006/relationships/diagramLayout" Target="../diagrams/layout5.xml"/><Relationship Id="rId2" Type="http://schemas.openxmlformats.org/officeDocument/2006/relationships/notesSlide" Target="../notesSlides/notesSlide1.xml"/><Relationship Id="rId16" Type="http://schemas.openxmlformats.org/officeDocument/2006/relationships/diagramQuickStyle" Target="../diagrams/quickStyle3.xml"/><Relationship Id="rId20" Type="http://schemas.openxmlformats.org/officeDocument/2006/relationships/diagramLayout" Target="../diagrams/layout4.xml"/><Relationship Id="rId29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24" Type="http://schemas.openxmlformats.org/officeDocument/2006/relationships/diagramData" Target="../diagrams/data5.xml"/><Relationship Id="rId5" Type="http://schemas.openxmlformats.org/officeDocument/2006/relationships/diagramLayout" Target="../diagrams/layout1.xml"/><Relationship Id="rId15" Type="http://schemas.openxmlformats.org/officeDocument/2006/relationships/diagramLayout" Target="../diagrams/layout3.xml"/><Relationship Id="rId23" Type="http://schemas.microsoft.com/office/2007/relationships/diagramDrawing" Target="../diagrams/drawing4.xml"/><Relationship Id="rId28" Type="http://schemas.microsoft.com/office/2007/relationships/diagramDrawing" Target="../diagrams/drawing5.xml"/><Relationship Id="rId10" Type="http://schemas.openxmlformats.org/officeDocument/2006/relationships/diagramLayout" Target="../diagrams/layout2.xml"/><Relationship Id="rId19" Type="http://schemas.openxmlformats.org/officeDocument/2006/relationships/diagramData" Target="../diagrams/data4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Relationship Id="rId14" Type="http://schemas.openxmlformats.org/officeDocument/2006/relationships/diagramData" Target="../diagrams/data3.xml"/><Relationship Id="rId22" Type="http://schemas.openxmlformats.org/officeDocument/2006/relationships/diagramColors" Target="../diagrams/colors4.xml"/><Relationship Id="rId27" Type="http://schemas.openxmlformats.org/officeDocument/2006/relationships/diagramColors" Target="../diagrams/colors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다이어그램 9">
            <a:extLst>
              <a:ext uri="{FF2B5EF4-FFF2-40B4-BE49-F238E27FC236}">
                <a16:creationId xmlns:a16="http://schemas.microsoft.com/office/drawing/2014/main" id="{CA42E9D2-9087-4471-BF2A-E277DCEA56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9752073"/>
              </p:ext>
            </p:extLst>
          </p:nvPr>
        </p:nvGraphicFramePr>
        <p:xfrm>
          <a:off x="-484071" y="134781"/>
          <a:ext cx="5224554" cy="3283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2" name="다이어그램 11">
            <a:extLst>
              <a:ext uri="{FF2B5EF4-FFF2-40B4-BE49-F238E27FC236}">
                <a16:creationId xmlns:a16="http://schemas.microsoft.com/office/drawing/2014/main" id="{08929F22-D125-45C4-90CE-EB4BD9ADE77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248369"/>
              </p:ext>
            </p:extLst>
          </p:nvPr>
        </p:nvGraphicFramePr>
        <p:xfrm>
          <a:off x="-476815" y="3480329"/>
          <a:ext cx="5217298" cy="3283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13" name="다이어그램 12">
            <a:extLst>
              <a:ext uri="{FF2B5EF4-FFF2-40B4-BE49-F238E27FC236}">
                <a16:creationId xmlns:a16="http://schemas.microsoft.com/office/drawing/2014/main" id="{499DCB2F-352C-4D42-98F7-39E9EDB92E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14900779"/>
              </p:ext>
            </p:extLst>
          </p:nvPr>
        </p:nvGraphicFramePr>
        <p:xfrm>
          <a:off x="3449301" y="134782"/>
          <a:ext cx="5217298" cy="3283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14" name="다이어그램 13">
            <a:extLst>
              <a:ext uri="{FF2B5EF4-FFF2-40B4-BE49-F238E27FC236}">
                <a16:creationId xmlns:a16="http://schemas.microsoft.com/office/drawing/2014/main" id="{202C85E2-14E6-471B-91B5-C4AA99DB29C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99193116"/>
              </p:ext>
            </p:extLst>
          </p:nvPr>
        </p:nvGraphicFramePr>
        <p:xfrm>
          <a:off x="3427530" y="3480328"/>
          <a:ext cx="5217298" cy="3283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graphicFrame>
        <p:nvGraphicFramePr>
          <p:cNvPr id="15" name="다이어그램 14">
            <a:extLst>
              <a:ext uri="{FF2B5EF4-FFF2-40B4-BE49-F238E27FC236}">
                <a16:creationId xmlns:a16="http://schemas.microsoft.com/office/drawing/2014/main" id="{A921A321-AC35-4FE8-9F80-58737EC74DF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08565860"/>
              </p:ext>
            </p:extLst>
          </p:nvPr>
        </p:nvGraphicFramePr>
        <p:xfrm>
          <a:off x="6852904" y="127523"/>
          <a:ext cx="6297043" cy="39509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4" r:lo="rId25" r:qs="rId26" r:cs="rId27"/>
          </a:graphicData>
        </a:graphic>
      </p:graphicFrame>
      <p:pic>
        <p:nvPicPr>
          <p:cNvPr id="3" name="그림 2">
            <a:extLst>
              <a:ext uri="{FF2B5EF4-FFF2-40B4-BE49-F238E27FC236}">
                <a16:creationId xmlns:a16="http://schemas.microsoft.com/office/drawing/2014/main" id="{6ABDD0FD-6F95-440E-8CE6-0A8EAD36192D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5431" y="4140132"/>
            <a:ext cx="3371988" cy="2447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878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FC571C0B-AD38-4A82-8CE3-C658CE79E1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137" y="1488427"/>
            <a:ext cx="4657725" cy="4000500"/>
          </a:xfrm>
        </p:spPr>
      </p:pic>
    </p:spTree>
    <p:extLst>
      <p:ext uri="{BB962C8B-B14F-4D97-AF65-F5344CB8AC3E}">
        <p14:creationId xmlns:p14="http://schemas.microsoft.com/office/powerpoint/2010/main" val="17736876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2652</TotalTime>
  <Words>161</Words>
  <Application>Microsoft Office PowerPoint</Application>
  <PresentationFormat>와이드스크린</PresentationFormat>
  <Paragraphs>27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5" baseType="lpstr">
      <vt:lpstr>맑은 고딕</vt:lpstr>
      <vt:lpstr>Arial</vt:lpstr>
      <vt:lpstr>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Innovation</dc:creator>
  <cp:lastModifiedBy>Innovation</cp:lastModifiedBy>
  <cp:revision>206</cp:revision>
  <dcterms:created xsi:type="dcterms:W3CDTF">2019-11-28T13:13:31Z</dcterms:created>
  <dcterms:modified xsi:type="dcterms:W3CDTF">2020-01-21T06:41:17Z</dcterms:modified>
</cp:coreProperties>
</file>